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Source Sans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22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f0486a8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6f0486a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550863" y="533400"/>
            <a:ext cx="8040687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550863" y="1600200"/>
            <a:ext cx="8040687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algn="l">
              <a:spcBef>
                <a:spcPts val="2000"/>
              </a:spcBef>
              <a:spcAft>
                <a:spcPts val="0"/>
              </a:spcAft>
              <a:buSzPts val="2640"/>
              <a:buChar char="●"/>
              <a:defRPr b="1"/>
            </a:lvl1pPr>
            <a:lvl2pPr indent="-382269" lvl="1" marL="914400" algn="l">
              <a:spcBef>
                <a:spcPts val="600"/>
              </a:spcBef>
              <a:spcAft>
                <a:spcPts val="0"/>
              </a:spcAft>
              <a:buSzPts val="2420"/>
              <a:buChar char="●"/>
              <a:defRPr b="1"/>
            </a:lvl2pPr>
            <a:lvl3pPr indent="-368300" lvl="2" marL="13716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b="1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b="1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b="1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265113" y="6275388"/>
            <a:ext cx="6683151" cy="4659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88224" y="0"/>
            <a:ext cx="2555776" cy="9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icture">
  <p:cSld name="Title Slide with Pictur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/>
          <p:nvPr>
            <p:ph idx="2" type="pic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5F8804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5E8804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5E8804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550863" y="533400"/>
            <a:ext cx="8040687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5090617" y="1426192"/>
            <a:ext cx="3657600" cy="406020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0863" y="533400"/>
            <a:ext cx="8040687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3F5B0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50863" y="1600200"/>
            <a:ext cx="8040687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5F8804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3F5B03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781800" y="6275388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55587" y="6457950"/>
            <a:ext cx="675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F5B0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81800" y="1"/>
            <a:ext cx="2362200" cy="7647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ciencelearn.org.nz" TargetMode="External"/><Relationship Id="rId4" Type="http://schemas.openxmlformats.org/officeDocument/2006/relationships/hyperlink" Target="https://www.sciencelearn.org.nz" TargetMode="External"/><Relationship Id="rId5" Type="http://schemas.openxmlformats.org/officeDocument/2006/relationships/hyperlink" Target="https://www.sciencelearn.org.n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_Environmental_impact_Cards_WKS_v03_full_A4_07_high"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2581"/>
          <a:stretch/>
        </p:blipFill>
        <p:spPr>
          <a:xfrm>
            <a:off x="323850" y="919625"/>
            <a:ext cx="8556622" cy="58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_v03_full_A4_12_high"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2613" y="0"/>
            <a:ext cx="4765675" cy="674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v03_full_A4_05_high"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2613" y="0"/>
            <a:ext cx="4765675" cy="6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v03_full_A4_06_high"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2613" y="0"/>
            <a:ext cx="4765675" cy="6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550863" y="1600200"/>
            <a:ext cx="80406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400">
                <a:solidFill>
                  <a:srgbClr val="6DB7D7"/>
                </a:solidFill>
                <a:latin typeface="Verdana"/>
                <a:ea typeface="Verdana"/>
                <a:cs typeface="Verdana"/>
                <a:sym typeface="Verdana"/>
              </a:rPr>
              <a:t>The Science Learning Hub would like to thank those that allowed the use of their images for this activity.</a:t>
            </a:r>
            <a:endParaRPr b="0" sz="3400">
              <a:solidFill>
                <a:srgbClr val="6DB7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rgbClr val="6DB7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800">
                <a:solidFill>
                  <a:srgbClr val="6DB7D7"/>
                </a:solidFill>
                <a:latin typeface="Verdana"/>
                <a:ea typeface="Verdana"/>
                <a:cs typeface="Verdana"/>
                <a:sym typeface="Verdana"/>
              </a:rPr>
              <a:t>Note that the Biotechnology Learning Hub is now part of the Science Learning Hub.</a:t>
            </a:r>
            <a:endParaRPr b="0" sz="1800">
              <a:solidFill>
                <a:srgbClr val="6DB7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0" y="6359050"/>
            <a:ext cx="82863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244A5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/>
              </a:rPr>
              <a:t> </a:t>
            </a:r>
            <a:r>
              <a:rPr lang="en-US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sz="1000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5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US" sz="10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enquiries@sciencelearn.org.nz</a:t>
            </a:r>
            <a:r>
              <a:rPr lang="en-US" sz="1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0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_v03_full_A4_08_high" id="73" name="Google Shape;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762000"/>
            <a:ext cx="8556625" cy="6049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_v03_full_A4_09_high" id="78" name="Google Shape;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763588"/>
            <a:ext cx="8556625" cy="60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_v03_full_A4_10_high"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" y="763588"/>
            <a:ext cx="8556625" cy="60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_v03_full_A4_11_high"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" y="763588"/>
            <a:ext cx="8556625" cy="60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_v03_full_A4_13_high"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" y="763588"/>
            <a:ext cx="8556625" cy="60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v03_full_A4_01_high"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" y="763588"/>
            <a:ext cx="8556625" cy="60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v03_full_A4_03_high"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" y="763588"/>
            <a:ext cx="8556625" cy="60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_is_biotech_Environmental_impact_Cards_WKS_v03_full_A4_04_high"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" y="763588"/>
            <a:ext cx="8556625" cy="604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