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4"/>
    <p:sldMasterId id="2147483651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7315200" cy="9601200"/>
  <p:embeddedFontLs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SourceSansPro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●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742824" y="1587500"/>
            <a:ext cx="384048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2270" lvl="0" marL="457200" algn="l">
              <a:spcBef>
                <a:spcPts val="2000"/>
              </a:spcBef>
              <a:spcAft>
                <a:spcPts val="0"/>
              </a:spcAft>
              <a:buSzPts val="2420"/>
              <a:buChar char="●"/>
              <a:defRPr sz="22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0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H_logo_blue_RGB.jpg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1250" y="152400"/>
            <a:ext cx="1682750" cy="8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12"/>
            <a:ext cx="1943100" cy="962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://www.sciencelearn.org.nz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hyperlink" Target="http://www.sciencelearn.org.n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hyperlink" Target="http://www.sciencelearn.org.n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hyperlink" Target="http://www.sciencelearn.org.nz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hyperlink" Target="http://www.sciencelearn.org.nz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hyperlink" Target="http://www.sciencelearn.org.nz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hyperlink" Target="http://www.sciencelearn.org.nz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ciencelearn.org.n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hyperlink" Target="http://www.sciencelearn.org.nz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sciencelearn.org.n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://www.sciencelearn.org.n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://www.sciencelearn.org.nz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://www.sciencelearn.org.nz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://www.sciencelearn.org.nz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://www.sciencelearn.org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hyperlink" Target="http://www.sciencelearn.org.n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1herc" id="46" name="Google Shape;4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356437"/>
            <a:ext cx="3600600" cy="47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4572000" y="1196975"/>
            <a:ext cx="388778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Megan on US Coast Guard Hercules aircraft en route to Antarctica – note the Antarctic clothing and earmuffs.</a:t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684200" y="5921850"/>
            <a:ext cx="15666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9 snow mound entrance" id="127" name="Google Shape;12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3950"/>
            <a:ext cx="5545137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547812" y="5445125"/>
            <a:ext cx="55451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Megan looking out of the doorway of the completed snow shelter.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1547795" y="5013325"/>
            <a:ext cx="16815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5 fiona jim and malcolm" id="136" name="Google Shape;13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3950"/>
            <a:ext cx="5545137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547812" y="5445125"/>
            <a:ext cx="55451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Megan’s colleagues Malcolm, Fiona and Jim on a glacial erratic boulder in the Wright Valley.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547796" y="5013325"/>
            <a:ext cx="1607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7" id="145" name="Google Shape;14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137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547812" y="5445125"/>
            <a:ext cx="55451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The Wright Valley – one of the Antarctic dry valleys where some of the landscape surfaces are millions of years old.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547812" y="4983162"/>
            <a:ext cx="1223962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2" id="154" name="Google Shape;15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137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96500" y="357400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547812" y="5445125"/>
            <a:ext cx="554513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Field accommodation in tents. Inside, they are very cosy and comfortable.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1589872" y="4977175"/>
            <a:ext cx="14919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3" id="163" name="Google Shape;16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137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547812" y="5445125"/>
            <a:ext cx="554513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Toilet facilities – all waste is carried out of Antarctica. Would you want to use them when it is snowing like in this picture?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547796" y="5013325"/>
            <a:ext cx="1618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8" id="172" name="Google Shape;17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137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1547812" y="5445125"/>
            <a:ext cx="554513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The lower edge of the Goodspeed Glacier, an alpine glacier that comes off the Asgard Range into the edge of the Wright Valley.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1547796" y="5013325"/>
            <a:ext cx="1607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550862" y="1270000"/>
            <a:ext cx="8042275" cy="790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All images courtesy of Dr Megan Balks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 erebus" id="55" name="Google Shape;5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097137"/>
            <a:ext cx="5545200" cy="41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533400" y="304800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1547812" y="5445125"/>
            <a:ext cx="55452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Mt Erebus – an active volcano with steam coming from its crater.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1547797" y="5013325"/>
            <a:ext cx="14919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457200" y="6400800"/>
            <a:ext cx="85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5 edge of ant" id="64" name="Google Shape;6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0374" y="1095387"/>
            <a:ext cx="5207100" cy="39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-1643925" y="420500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1692275" y="5229225"/>
            <a:ext cx="5183187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The edge of the Antarctic continent viewed from about 10</a:t>
            </a:r>
            <a:r>
              <a:rPr lang="en-US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000 metres altitude. The left-hand side of the photo shows the sea with sea ice and the right-hand side shows the snow-covered continent.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1692275" y="4724400"/>
            <a:ext cx="1484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3 scott base" id="73" name="Google Shape;7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3950"/>
            <a:ext cx="5545137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1547812" y="5445125"/>
            <a:ext cx="554513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Scott Base, situated on the edge of Ross Island. Sea ice is in the foreground. Scott Base houses up to about 70 people.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1547797" y="5013325"/>
            <a:ext cx="1534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137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1547812" y="5445125"/>
            <a:ext cx="55451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Sea ice viewed from the aircraft.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1547795" y="5013325"/>
            <a:ext cx="1734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337" y="1125537"/>
            <a:ext cx="5535612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547812" y="5445125"/>
            <a:ext cx="554513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Arriving in McMurdo.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1547797" y="5013325"/>
            <a:ext cx="154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525" y="1125537"/>
            <a:ext cx="5559425" cy="41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1547812" y="5445125"/>
            <a:ext cx="554513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 picnic lunch while travelling on the Ross Ice Shelf in a Hagglund tracked vehicle.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1547796" y="5013325"/>
            <a:ext cx="1639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7 survive saw snow" id="109" name="Google Shape;10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200" cy="41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547812" y="5445125"/>
            <a:ext cx="55451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Sawing snow blocks in order to build a shelter in which to sleep the night. A part of the Antarctica survival training.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547796" y="5013325"/>
            <a:ext cx="1618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8 survive snow mound" id="118" name="Google Shape;11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125537"/>
            <a:ext cx="5545200" cy="41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533400" y="304800"/>
            <a:ext cx="693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1547812" y="5445125"/>
            <a:ext cx="554513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Further progress on the snow shelter – a trench for access – and once the mound is bigger, the inside will be hollowed out to make a place to sleep.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1547795" y="5013325"/>
            <a:ext cx="1713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Dr Megan Balks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57200" y="6400800"/>
            <a:ext cx="85074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2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