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48" r:id="rId5"/>
    <p:sldMasterId id="2147483650" r:id="rId6"/>
    <p:sldMasterId id="2147483652" r:id="rId7"/>
  </p:sldMasterIdLst>
  <p:notesMasterIdLst>
    <p:notesMasterId r:id="rId8"/>
  </p:notes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 id="278" r:id="rId31"/>
    <p:sldId id="279" r:id="rId32"/>
    <p:sldId id="280" r:id="rId33"/>
    <p:sldId id="281" r:id="rId34"/>
    <p:sldId id="282" r:id="rId35"/>
    <p:sldId id="283" r:id="rId36"/>
    <p:sldId id="284" r:id="rId37"/>
    <p:sldId id="285" r:id="rId38"/>
    <p:sldId id="286" r:id="rId39"/>
    <p:sldId id="287" r:id="rId40"/>
    <p:sldId id="288" r:id="rId41"/>
    <p:sldId id="289" r:id="rId42"/>
  </p:sldIdLst>
  <p:sldSz cy="6858000" cx="9144000"/>
  <p:notesSz cx="6858000" cy="9144000"/>
  <p:embeddedFontLst>
    <p:embeddedFont>
      <p:font typeface="Source Sans Pro"/>
      <p:regular r:id="rId43"/>
      <p:bold r:id="rId44"/>
      <p:italic r:id="rId45"/>
      <p:boldItalic r:id="rId4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 uri="http://customooxmlschemas.google.com/">
      <go:slidesCustomData xmlns:go="http://customooxmlschemas.google.com/" r:id="rId47" roundtripDataSignature="AMtx7mjYMeMiOIx9gYgK+JfexsOZC3dRV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tableStyles.xml><?xml version="1.0" encoding="utf-8"?>
<a:tblStyleLst xmlns:a="http://schemas.openxmlformats.org/drawingml/2006/main" xmlns:r="http://schemas.openxmlformats.org/officeDocument/2006/relationships" def="{CD07B6EB-5516-4C94-BE89-2CA9DE6C9CE6}">
  <a:tblStyle styleId="{CD07B6EB-5516-4C94-BE89-2CA9DE6C9CE6}"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2.xml"/><Relationship Id="rId20" Type="http://schemas.openxmlformats.org/officeDocument/2006/relationships/slide" Target="slides/slide12.xml"/><Relationship Id="rId42" Type="http://schemas.openxmlformats.org/officeDocument/2006/relationships/slide" Target="slides/slide34.xml"/><Relationship Id="rId41" Type="http://schemas.openxmlformats.org/officeDocument/2006/relationships/slide" Target="slides/slide33.xml"/><Relationship Id="rId22" Type="http://schemas.openxmlformats.org/officeDocument/2006/relationships/slide" Target="slides/slide14.xml"/><Relationship Id="rId44" Type="http://schemas.openxmlformats.org/officeDocument/2006/relationships/font" Target="fonts/SourceSansPro-bold.fntdata"/><Relationship Id="rId21" Type="http://schemas.openxmlformats.org/officeDocument/2006/relationships/slide" Target="slides/slide13.xml"/><Relationship Id="rId43" Type="http://schemas.openxmlformats.org/officeDocument/2006/relationships/font" Target="fonts/SourceSansPro-regular.fntdata"/><Relationship Id="rId24" Type="http://schemas.openxmlformats.org/officeDocument/2006/relationships/slide" Target="slides/slide16.xml"/><Relationship Id="rId46" Type="http://schemas.openxmlformats.org/officeDocument/2006/relationships/font" Target="fonts/SourceSansPro-boldItalic.fntdata"/><Relationship Id="rId23" Type="http://schemas.openxmlformats.org/officeDocument/2006/relationships/slide" Target="slides/slide15.xml"/><Relationship Id="rId45" Type="http://schemas.openxmlformats.org/officeDocument/2006/relationships/font" Target="fonts/SourceSansPro-italic.fntdata"/><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1.xml"/><Relationship Id="rId26" Type="http://schemas.openxmlformats.org/officeDocument/2006/relationships/slide" Target="slides/slide18.xml"/><Relationship Id="rId25" Type="http://schemas.openxmlformats.org/officeDocument/2006/relationships/slide" Target="slides/slide17.xml"/><Relationship Id="rId47" Type="http://customschemas.google.com/relationships/presentationmetadata" Target="metadata"/><Relationship Id="rId28" Type="http://schemas.openxmlformats.org/officeDocument/2006/relationships/slide" Target="slides/slide20.xml"/><Relationship Id="rId27" Type="http://schemas.openxmlformats.org/officeDocument/2006/relationships/slide" Target="slides/slide19.xml"/><Relationship Id="rId5" Type="http://schemas.openxmlformats.org/officeDocument/2006/relationships/slideMaster" Target="slideMasters/slideMaster1.xml"/><Relationship Id="rId6" Type="http://schemas.openxmlformats.org/officeDocument/2006/relationships/slideMaster" Target="slideMasters/slideMaster2.xml"/><Relationship Id="rId29" Type="http://schemas.openxmlformats.org/officeDocument/2006/relationships/slide" Target="slides/slide21.xml"/><Relationship Id="rId7" Type="http://schemas.openxmlformats.org/officeDocument/2006/relationships/slideMaster" Target="slideMasters/slideMaster3.xml"/><Relationship Id="rId8" Type="http://schemas.openxmlformats.org/officeDocument/2006/relationships/notesMaster" Target="notesMasters/notesMaster1.xml"/><Relationship Id="rId31" Type="http://schemas.openxmlformats.org/officeDocument/2006/relationships/slide" Target="slides/slide23.xml"/><Relationship Id="rId30" Type="http://schemas.openxmlformats.org/officeDocument/2006/relationships/slide" Target="slides/slide22.xml"/><Relationship Id="rId11" Type="http://schemas.openxmlformats.org/officeDocument/2006/relationships/slide" Target="slides/slide3.xml"/><Relationship Id="rId33" Type="http://schemas.openxmlformats.org/officeDocument/2006/relationships/slide" Target="slides/slide25.xml"/><Relationship Id="rId10" Type="http://schemas.openxmlformats.org/officeDocument/2006/relationships/slide" Target="slides/slide2.xml"/><Relationship Id="rId32" Type="http://schemas.openxmlformats.org/officeDocument/2006/relationships/slide" Target="slides/slide24.xml"/><Relationship Id="rId13" Type="http://schemas.openxmlformats.org/officeDocument/2006/relationships/slide" Target="slides/slide5.xml"/><Relationship Id="rId35" Type="http://schemas.openxmlformats.org/officeDocument/2006/relationships/slide" Target="slides/slide27.xml"/><Relationship Id="rId12" Type="http://schemas.openxmlformats.org/officeDocument/2006/relationships/slide" Target="slides/slide4.xml"/><Relationship Id="rId34" Type="http://schemas.openxmlformats.org/officeDocument/2006/relationships/slide" Target="slides/slide26.xml"/><Relationship Id="rId15" Type="http://schemas.openxmlformats.org/officeDocument/2006/relationships/slide" Target="slides/slide7.xml"/><Relationship Id="rId37" Type="http://schemas.openxmlformats.org/officeDocument/2006/relationships/slide" Target="slides/slide29.xml"/><Relationship Id="rId14" Type="http://schemas.openxmlformats.org/officeDocument/2006/relationships/slide" Target="slides/slide6.xml"/><Relationship Id="rId36" Type="http://schemas.openxmlformats.org/officeDocument/2006/relationships/slide" Target="slides/slide28.xml"/><Relationship Id="rId17" Type="http://schemas.openxmlformats.org/officeDocument/2006/relationships/slide" Target="slides/slide9.xml"/><Relationship Id="rId39" Type="http://schemas.openxmlformats.org/officeDocument/2006/relationships/slide" Target="slides/slide31.xml"/><Relationship Id="rId16" Type="http://schemas.openxmlformats.org/officeDocument/2006/relationships/slide" Target="slides/slide8.xml"/><Relationship Id="rId38" Type="http://schemas.openxmlformats.org/officeDocument/2006/relationships/slide" Target="slides/slide30.xml"/><Relationship Id="rId19" Type="http://schemas.openxmlformats.org/officeDocument/2006/relationships/slide" Target="slides/slide11.xml"/><Relationship Id="rId18"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799" cy="4572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9pPr>
          </a:lstStyle>
          <a:p/>
        </p:txBody>
      </p:sp>
      <p:sp>
        <p:nvSpPr>
          <p:cNvPr id="4" name="Google Shape;4;n"/>
          <p:cNvSpPr txBox="1"/>
          <p:nvPr>
            <p:ph idx="10" type="dt"/>
          </p:nvPr>
        </p:nvSpPr>
        <p:spPr>
          <a:xfrm>
            <a:off x="3886200" y="0"/>
            <a:ext cx="2971799" cy="457200"/>
          </a:xfrm>
          <a:prstGeom prst="rect">
            <a:avLst/>
          </a:prstGeom>
          <a:noFill/>
          <a:ln>
            <a:noFill/>
          </a:ln>
        </p:spPr>
        <p:txBody>
          <a:bodyPr anchorCtr="0" anchor="t" bIns="91425" lIns="91425" spcFirstLastPara="1" rIns="91425" wrap="square" tIns="91425">
            <a:noAutofit/>
          </a:bodyPr>
          <a:lstStyle>
            <a:lvl1pPr lvl="0" marR="0" rtl="0" algn="r">
              <a:lnSpc>
                <a:spcPct val="100000"/>
              </a:lnSpc>
              <a:spcBef>
                <a:spcPts val="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9pPr>
          </a:lstStyle>
          <a:p/>
        </p:txBody>
      </p:sp>
      <p:sp>
        <p:nvSpPr>
          <p:cNvPr id="5" name="Google Shape;5;n"/>
          <p:cNvSpPr/>
          <p:nvPr>
            <p:ph idx="3"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6" name="Google Shape;6;n"/>
          <p:cNvSpPr txBox="1"/>
          <p:nvPr>
            <p:ph idx="1" type="body"/>
          </p:nvPr>
        </p:nvSpPr>
        <p:spPr>
          <a:xfrm>
            <a:off x="914400" y="4343400"/>
            <a:ext cx="5029199" cy="4114800"/>
          </a:xfrm>
          <a:prstGeom prst="rect">
            <a:avLst/>
          </a:prstGeom>
          <a:noFill/>
          <a:ln>
            <a:noFill/>
          </a:ln>
        </p:spPr>
        <p:txBody>
          <a:bodyPr anchorCtr="0" anchor="t" bIns="91425" lIns="91425" spcFirstLastPara="1" rIns="91425" wrap="square" tIns="91425">
            <a:noAutofit/>
          </a:bodyPr>
          <a:lstStyle>
            <a:lvl1pPr indent="-304800" lvl="0" marL="457200" marR="0" rtl="0" algn="l">
              <a:lnSpc>
                <a:spcPct val="100000"/>
              </a:lnSpc>
              <a:spcBef>
                <a:spcPts val="360"/>
              </a:spcBef>
              <a:spcAft>
                <a:spcPts val="0"/>
              </a:spcAft>
              <a:buClr>
                <a:schemeClr val="dk1"/>
              </a:buClr>
              <a:buSzPts val="1200"/>
              <a:buFont typeface="Calibri"/>
              <a:buChar char="●"/>
              <a:defRPr b="0" i="0" sz="1200" u="none" cap="none" strike="noStrike">
                <a:solidFill>
                  <a:schemeClr val="dk1"/>
                </a:solidFill>
                <a:latin typeface="Calibri"/>
                <a:ea typeface="Calibri"/>
                <a:cs typeface="Calibri"/>
                <a:sym typeface="Calibri"/>
              </a:defRPr>
            </a:lvl1pPr>
            <a:lvl2pPr indent="-304800" lvl="1" marL="914400" marR="0" rtl="0" algn="l">
              <a:lnSpc>
                <a:spcPct val="100000"/>
              </a:lnSpc>
              <a:spcBef>
                <a:spcPts val="360"/>
              </a:spcBef>
              <a:spcAft>
                <a:spcPts val="0"/>
              </a:spcAft>
              <a:buClr>
                <a:schemeClr val="dk1"/>
              </a:buClr>
              <a:buSzPts val="1200"/>
              <a:buFont typeface="Calibri"/>
              <a:buChar char="○"/>
              <a:defRPr b="0" i="0" sz="1200" u="none" cap="none" strike="noStrike">
                <a:solidFill>
                  <a:schemeClr val="dk1"/>
                </a:solidFill>
                <a:latin typeface="Calibri"/>
                <a:ea typeface="Calibri"/>
                <a:cs typeface="Calibri"/>
                <a:sym typeface="Calibri"/>
              </a:defRPr>
            </a:lvl2pPr>
            <a:lvl3pPr indent="-304800" lvl="2" marL="1371600" marR="0" rtl="0" algn="l">
              <a:lnSpc>
                <a:spcPct val="100000"/>
              </a:lnSpc>
              <a:spcBef>
                <a:spcPts val="360"/>
              </a:spcBef>
              <a:spcAft>
                <a:spcPts val="0"/>
              </a:spcAft>
              <a:buClr>
                <a:schemeClr val="dk1"/>
              </a:buClr>
              <a:buSzPts val="1200"/>
              <a:buFont typeface="Calibri"/>
              <a:buChar char="■"/>
              <a:defRPr b="0" i="0" sz="1200" u="none" cap="none" strike="noStrike">
                <a:solidFill>
                  <a:schemeClr val="dk1"/>
                </a:solidFill>
                <a:latin typeface="Calibri"/>
                <a:ea typeface="Calibri"/>
                <a:cs typeface="Calibri"/>
                <a:sym typeface="Calibri"/>
              </a:defRPr>
            </a:lvl3pPr>
            <a:lvl4pPr indent="-304800" lvl="3" marL="1828800" marR="0" rtl="0" algn="l">
              <a:lnSpc>
                <a:spcPct val="100000"/>
              </a:lnSpc>
              <a:spcBef>
                <a:spcPts val="360"/>
              </a:spcBef>
              <a:spcAft>
                <a:spcPts val="0"/>
              </a:spcAft>
              <a:buClr>
                <a:schemeClr val="dk1"/>
              </a:buClr>
              <a:buSzPts val="1200"/>
              <a:buFont typeface="Calibri"/>
              <a:buChar char="●"/>
              <a:defRPr b="0" i="0" sz="1200" u="none" cap="none" strike="noStrike">
                <a:solidFill>
                  <a:schemeClr val="dk1"/>
                </a:solidFill>
                <a:latin typeface="Calibri"/>
                <a:ea typeface="Calibri"/>
                <a:cs typeface="Calibri"/>
                <a:sym typeface="Calibri"/>
              </a:defRPr>
            </a:lvl4pPr>
            <a:lvl5pPr indent="-304800" lvl="4" marL="2286000" marR="0" rtl="0" algn="l">
              <a:lnSpc>
                <a:spcPct val="100000"/>
              </a:lnSpc>
              <a:spcBef>
                <a:spcPts val="360"/>
              </a:spcBef>
              <a:spcAft>
                <a:spcPts val="0"/>
              </a:spcAft>
              <a:buClr>
                <a:schemeClr val="dk1"/>
              </a:buClr>
              <a:buSzPts val="1200"/>
              <a:buFont typeface="Calibri"/>
              <a:buChar char="○"/>
              <a:defRPr b="0" i="0" sz="1200" u="none" cap="none" strike="noStrike">
                <a:solidFill>
                  <a:schemeClr val="dk1"/>
                </a:solidFill>
                <a:latin typeface="Calibri"/>
                <a:ea typeface="Calibri"/>
                <a:cs typeface="Calibri"/>
                <a:sym typeface="Calibri"/>
              </a:defRPr>
            </a:lvl5pPr>
            <a:lvl6pPr indent="-304800" lvl="5" marL="2743200" marR="0" rtl="0" algn="l">
              <a:lnSpc>
                <a:spcPct val="100000"/>
              </a:lnSpc>
              <a:spcBef>
                <a:spcPts val="0"/>
              </a:spcBef>
              <a:spcAft>
                <a:spcPts val="0"/>
              </a:spcAft>
              <a:buClr>
                <a:schemeClr val="dk1"/>
              </a:buClr>
              <a:buSzPts val="1200"/>
              <a:buFont typeface="Calibri"/>
              <a:buChar char="■"/>
              <a:defRPr b="0" i="0" sz="1200" u="none" cap="none" strike="noStrike">
                <a:solidFill>
                  <a:schemeClr val="dk1"/>
                </a:solidFill>
                <a:latin typeface="Calibri"/>
                <a:ea typeface="Calibri"/>
                <a:cs typeface="Calibri"/>
                <a:sym typeface="Calibri"/>
              </a:defRPr>
            </a:lvl6pPr>
            <a:lvl7pPr indent="-304800" lvl="6" marL="3200400" marR="0" rtl="0" algn="l">
              <a:lnSpc>
                <a:spcPct val="100000"/>
              </a:lnSpc>
              <a:spcBef>
                <a:spcPts val="0"/>
              </a:spcBef>
              <a:spcAft>
                <a:spcPts val="0"/>
              </a:spcAft>
              <a:buClr>
                <a:schemeClr val="dk1"/>
              </a:buClr>
              <a:buSzPts val="1200"/>
              <a:buFont typeface="Calibri"/>
              <a:buChar char="●"/>
              <a:defRPr b="0" i="0" sz="1200" u="none" cap="none" strike="noStrike">
                <a:solidFill>
                  <a:schemeClr val="dk1"/>
                </a:solidFill>
                <a:latin typeface="Calibri"/>
                <a:ea typeface="Calibri"/>
                <a:cs typeface="Calibri"/>
                <a:sym typeface="Calibri"/>
              </a:defRPr>
            </a:lvl7pPr>
            <a:lvl8pPr indent="-304800" lvl="7" marL="3657600" marR="0" rtl="0" algn="l">
              <a:lnSpc>
                <a:spcPct val="100000"/>
              </a:lnSpc>
              <a:spcBef>
                <a:spcPts val="0"/>
              </a:spcBef>
              <a:spcAft>
                <a:spcPts val="0"/>
              </a:spcAft>
              <a:buClr>
                <a:schemeClr val="dk1"/>
              </a:buClr>
              <a:buSzPts val="1200"/>
              <a:buFont typeface="Calibri"/>
              <a:buChar char="○"/>
              <a:defRPr b="0" i="0" sz="1200" u="none" cap="none" strike="noStrike">
                <a:solidFill>
                  <a:schemeClr val="dk1"/>
                </a:solidFill>
                <a:latin typeface="Calibri"/>
                <a:ea typeface="Calibri"/>
                <a:cs typeface="Calibri"/>
                <a:sym typeface="Calibri"/>
              </a:defRPr>
            </a:lvl8pPr>
            <a:lvl9pPr indent="-304800" lvl="8" marL="4114800" marR="0" rtl="0" algn="l">
              <a:lnSpc>
                <a:spcPct val="100000"/>
              </a:lnSpc>
              <a:spcBef>
                <a:spcPts val="0"/>
              </a:spcBef>
              <a:spcAft>
                <a:spcPts val="0"/>
              </a:spcAft>
              <a:buClr>
                <a:schemeClr val="dk1"/>
              </a:buClr>
              <a:buSzPts val="1200"/>
              <a:buFont typeface="Calibri"/>
              <a:buChar char="■"/>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6800"/>
            <a:ext cx="2971799" cy="457200"/>
          </a:xfrm>
          <a:prstGeom prst="rect">
            <a:avLst/>
          </a:prstGeom>
          <a:noFill/>
          <a:ln>
            <a:noFill/>
          </a:ln>
        </p:spPr>
        <p:txBody>
          <a:bodyPr anchorCtr="0" anchor="b" bIns="91425" lIns="91425" spcFirstLastPara="1" rIns="91425" wrap="square" tIns="91425">
            <a:noAutofit/>
          </a:bodyPr>
          <a:lstStyle>
            <a:lvl1pPr lvl="0" marR="0" rtl="0" algn="l">
              <a:lnSpc>
                <a:spcPct val="100000"/>
              </a:lnSpc>
              <a:spcBef>
                <a:spcPts val="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9pPr>
          </a:lstStyle>
          <a:p/>
        </p:txBody>
      </p:sp>
      <p:sp>
        <p:nvSpPr>
          <p:cNvPr id="8" name="Google Shape;8;n"/>
          <p:cNvSpPr txBox="1"/>
          <p:nvPr>
            <p:ph idx="12" type="sldNum"/>
          </p:nvPr>
        </p:nvSpPr>
        <p:spPr>
          <a:xfrm>
            <a:off x="3886200" y="8686800"/>
            <a:ext cx="2971799"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300"/>
              <a:buFont typeface="Arial"/>
              <a:buNone/>
            </a:pPr>
            <a:fld id="{00000000-1234-1234-1234-123412341234}" type="slidenum">
              <a:rPr b="0" i="0" lang="en-AU"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landcare.org.nz/file/citizen-science-inventory-updated-may-2018-lr/open" TargetMode="Externa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landcare.org.nz/file/citizen-science-inventory-updated-may-2018-lr/open" TargetMode="Externa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landcare.org.nz/file/citizen-science-inventory-updated-may-2018-lr/open" TargetMode="Externa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sciencelearn.org.nz/resources/2217-teachers-using-the-hub-butterflies-and-citizen-science" TargetMode="Externa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nzscienceteacher.co.nz/index.php/curriculum-literacy/key-competencies-capabilities/unlocking-the-idea-of-capabilities-in-science/#.XT_zPpMzbVq" TargetMode="Externa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scienceonline.tki.org.nz/Science-capabilities-for-citizenship/Introducing-five-science-capabilities" TargetMode="Externa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cienceonline.tki.org.nz/Progress-and-Achievement-in-Science" TargetMode="Externa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sciencelearn.org.nz/resources/2245-slh-and-the-science-capabilities" TargetMode="Externa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landcare.org.nz/file/citizen-science-inventory-updated-may-2018-lr/open" TargetMode="Externa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sciencelearn.org.nz/resources/2317-scientists-talking-to-students-through-videos" TargetMode="External"/><Relationship Id="rId3" Type="http://schemas.openxmlformats.org/officeDocument/2006/relationships/hyperlink" Target="https://www.sciencelearn.org.nz/resources/2565-communicating-with-scientists-interview-techniques-and-protocols" TargetMode="External"/><Relationship Id="rId4" Type="http://schemas.openxmlformats.org/officeDocument/2006/relationships/hyperlink" Target="https://www.sciencelearn.org.nz/resources/2559-connecting-with-scientists" TargetMode="External"/><Relationship Id="rId5" Type="http://schemas.openxmlformats.org/officeDocument/2006/relationships/hyperlink" Target="https://www.sciencelearn.org.nz/resources/2578-school-visits-hints-for-scientists" TargetMode="Externa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slh-talk.slack.com/messages/CDL529ERW/" TargetMode="Externa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landcareresearch.co.nz/information-for/citizen-science" TargetMode="External"/><Relationship Id="rId3" Type="http://schemas.openxmlformats.org/officeDocument/2006/relationships/hyperlink" Target="https://www.landcareresearch.co.nz/science/plants-animals-fungi/animals/birds/garden-bird-surveys" TargetMode="Externa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landcare.org.nz/file/citizen-science-inventory-updated-may-2018-lr/open" TargetMode="Externa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sciencelearn.org.nz/images/3895-inaturalist-nz-mataki-taiao" TargetMode="External"/><Relationship Id="rId3" Type="http://schemas.openxmlformats.org/officeDocument/2006/relationships/hyperlink" Target="https://inaturalist.nz/projects" TargetMode="External"/><Relationship Id="rId4" Type="http://schemas.openxmlformats.org/officeDocument/2006/relationships/hyperlink" Target="https://www.sciencelearn.org.nz/resources/2753-inaturalist" TargetMode="External"/><Relationship Id="rId5" Type="http://schemas.openxmlformats.org/officeDocument/2006/relationships/hyperlink" Target="https://inaturalist.nz/projects" TargetMode="Externa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sciencelearn.org.nz/images/549-tagged-butterfly" TargetMode="External"/><Relationship Id="rId3" Type="http://schemas.openxmlformats.org/officeDocument/2006/relationships/hyperlink" Target="https://www.sciencelearn.org.nz/resources/2217-teachers-using-the-hub-butterflies-and-citizen-science" TargetMode="External"/><Relationship Id="rId4" Type="http://schemas.openxmlformats.org/officeDocument/2006/relationships/hyperlink" Target="https://www.monarch.org.nz/" TargetMode="External"/><Relationship Id="rId5" Type="http://schemas.openxmlformats.org/officeDocument/2006/relationships/hyperlink" Target="https://www.monarch.org.nz/introduction-to-research/taggingtransects/" TargetMode="Externa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niwa.co.nz/freshwater/management-tools/water-quality-tools/stream-health-monitoring-and-assessment-kit" TargetMode="Externa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sciencelearn.org.nz/images/2961-using-a-quadrat" TargetMode="External"/><Relationship Id="rId3" Type="http://schemas.openxmlformats.org/officeDocument/2006/relationships/hyperlink" Target="https://www.sciencelearn.org.nz/images/2965-marine-metre-squared" TargetMode="External"/><Relationship Id="rId4" Type="http://schemas.openxmlformats.org/officeDocument/2006/relationships/hyperlink" Target="https://www.mm2.net.nz/news/1" TargetMode="External"/><Relationship Id="rId5" Type="http://schemas.openxmlformats.org/officeDocument/2006/relationships/hyperlink" Target="https://www.sciencelearn.org.nz/resources/2730-marine-metre-squared" TargetMode="External"/><Relationship Id="rId6" Type="http://schemas.openxmlformats.org/officeDocument/2006/relationships/hyperlink" Target="http://scienceonline.tki.org.nz/Science-capabilities-for-citizenship/Introducing-five-science-capabilities/Critique-evidence/Marine-Metre-Squared" TargetMode="Externa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landcare.org.nz/file/citizen-science-inventory-updated-may-2018-lr/open" TargetMode="Externa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uriousminds.nz/funding/participatory-science-platform/" TargetMode="External"/><Relationship Id="rId3" Type="http://schemas.openxmlformats.org/officeDocument/2006/relationships/hyperlink" Target="https://www.rnz.co.nz/national/programmes/up-this-way/audio/2018627997/extreme-citizen-science" TargetMode="Externa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uriousminds.nz/funding/participatory-science-platform/" TargetMode="Externa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sciencelearn.org.nz/images/3575-steam-distillation-unit-at-toko-school" TargetMode="External"/><Relationship Id="rId3" Type="http://schemas.openxmlformats.org/officeDocument/2006/relationships/hyperlink" Target="https://www.sciencelearn.org.nz/images/3576-distillation-and-science-concepts" TargetMode="External"/><Relationship Id="rId4" Type="http://schemas.openxmlformats.org/officeDocument/2006/relationships/hyperlink" Target="https://www.sciencelearn.org.nz/resources/2625-distilling-oils-and-hydrosols" TargetMode="Externa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sciencelearn.org.nz/images/3181-using-a-heath-moth-trap" TargetMode="External"/><Relationship Id="rId3" Type="http://schemas.openxmlformats.org/officeDocument/2006/relationships/hyperlink" Target="https://www.sciencelearn.org.nz/resources/2617-scientists-and-tamariki-working-together" TargetMode="Externa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sciencelearn.org.nz/images/3047-teacher-workshops" TargetMode="External"/><Relationship Id="rId3" Type="http://schemas.openxmlformats.org/officeDocument/2006/relationships/hyperlink" Target="https://www.sciencelearn.org.nz/resources/2740-planning-for-students-to-be-citizen-scientists" TargetMode="External"/><Relationship Id="rId4" Type="http://schemas.openxmlformats.org/officeDocument/2006/relationships/hyperlink" Target="https://docs.google.com/document/d/1EGLR5VGsEFbJMpQcUGcfC6htV06TyFmR/edit" TargetMode="External"/><Relationship Id="rId5" Type="http://schemas.openxmlformats.org/officeDocument/2006/relationships/hyperlink" Target="https://www.sciencelearn.org.nz/resources/2610-eco-explorers" TargetMode="Externa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presentation/d/1MdAAjRKjwqqDfNY6TNVAl5zSUyb94mqY/edit#slide=id.p13" TargetMode="Externa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slh-talk.slack.com/messages/CDL529ERW/" TargetMode="Externa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sciencelearn.org.nz/images/1300-students-with-dr-peter-buchanan" TargetMode="Externa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sciencelearn.org.nz/images/3666-citizen-scientists-identifying-animals" TargetMode="Externa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landcare.org.nz/file/citizen-science-inventory-updated-may-2018-lr/open" TargetMode="External"/><Relationship Id="rId3" Type="http://schemas.openxmlformats.org/officeDocument/2006/relationships/hyperlink" Target="https://www.sciencelearn.org.nz/resources/512-citizen-scientists" TargetMode="External"/><Relationship Id="rId4" Type="http://schemas.openxmlformats.org/officeDocument/2006/relationships/hyperlink" Target="https://www.sciencelearn.org.nz/topics/citizen-science" TargetMode="Externa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sciencelearn.org.nz/images/3558-tamariki-at-wipce" TargetMode="External"/><Relationship Id="rId3" Type="http://schemas.openxmlformats.org/officeDocument/2006/relationships/hyperlink" Target="https://www.sciencelearn.org.nz/resources/2618-ahi-pepe-mothnet-an-introduction" TargetMode="External"/><Relationship Id="rId4" Type="http://schemas.openxmlformats.org/officeDocument/2006/relationships/hyperlink" Target="https://www.sciencelearn.org.nz/resources/2544-understanding-kaitiakitanga" TargetMode="Externa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1" name="Shape 51"/>
        <p:cNvGrpSpPr/>
        <p:nvPr/>
      </p:nvGrpSpPr>
      <p:grpSpPr>
        <a:xfrm>
          <a:off x="0" y="0"/>
          <a:ext cx="0" cy="0"/>
          <a:chOff x="0" y="0"/>
          <a:chExt cx="0" cy="0"/>
        </a:xfrm>
      </p:grpSpPr>
      <p:sp>
        <p:nvSpPr>
          <p:cNvPr id="52" name="Google Shape;52;p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53" name="Google Shape;53;p1:notes"/>
          <p:cNvSpPr txBox="1"/>
          <p:nvPr>
            <p:ph idx="1" type="body"/>
          </p:nvPr>
        </p:nvSpPr>
        <p:spPr>
          <a:xfrm>
            <a:off x="914400" y="4343400"/>
            <a:ext cx="5029199"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300"/>
              <a:buFont typeface="Calibri"/>
              <a:buNone/>
            </a:pPr>
            <a:r>
              <a:t/>
            </a:r>
            <a:endParaRPr b="0" i="0" sz="1100" u="none" cap="none" strike="noStrike">
              <a:solidFill>
                <a:schemeClr val="dk1"/>
              </a:solidFill>
              <a:latin typeface="Calibri"/>
              <a:ea typeface="Calibri"/>
              <a:cs typeface="Calibri"/>
              <a:sym typeface="Calibri"/>
            </a:endParaRPr>
          </a:p>
        </p:txBody>
      </p:sp>
      <p:sp>
        <p:nvSpPr>
          <p:cNvPr id="54" name="Google Shape;54;p1:notes"/>
          <p:cNvSpPr txBox="1"/>
          <p:nvPr>
            <p:ph idx="12" type="sldNum"/>
          </p:nvPr>
        </p:nvSpPr>
        <p:spPr>
          <a:xfrm>
            <a:off x="3886200" y="8686800"/>
            <a:ext cx="2971799"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300"/>
              <a:buFont typeface="Arial"/>
              <a:buNone/>
            </a:pPr>
            <a:fld id="{00000000-1234-1234-1234-123412341234}" type="slidenum">
              <a:rPr b="0" i="0" lang="en-AU"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3" name="Shape 163"/>
        <p:cNvGrpSpPr/>
        <p:nvPr/>
      </p:nvGrpSpPr>
      <p:grpSpPr>
        <a:xfrm>
          <a:off x="0" y="0"/>
          <a:ext cx="0" cy="0"/>
          <a:chOff x="0" y="0"/>
          <a:chExt cx="0" cy="0"/>
        </a:xfrm>
      </p:grpSpPr>
      <p:sp>
        <p:nvSpPr>
          <p:cNvPr id="164" name="Google Shape;164;p1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65" name="Google Shape;165;p10: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360"/>
              </a:spcBef>
              <a:spcAft>
                <a:spcPts val="0"/>
              </a:spcAft>
              <a:buSzPts val="1200"/>
              <a:buNone/>
            </a:pPr>
            <a:r>
              <a:rPr lang="en-AU" sz="1000" u="sng">
                <a:solidFill>
                  <a:schemeClr val="hlink"/>
                </a:solidFill>
                <a:latin typeface="Calibri"/>
                <a:ea typeface="Calibri"/>
                <a:cs typeface="Calibri"/>
                <a:sym typeface="Calibri"/>
                <a:hlinkClick r:id="rId2"/>
              </a:rPr>
              <a:t>https://www.landcare.org.nz/file/citizen-science-inventory-updated-may-2018-lr/open</a:t>
            </a:r>
            <a:endParaRPr sz="1000">
              <a:latin typeface="Calibri"/>
              <a:ea typeface="Calibri"/>
              <a:cs typeface="Calibri"/>
              <a:sym typeface="Calibri"/>
            </a:endParaRPr>
          </a:p>
        </p:txBody>
      </p:sp>
      <p:sp>
        <p:nvSpPr>
          <p:cNvPr id="166" name="Google Shape;166;p10:notes"/>
          <p:cNvSpPr txBox="1"/>
          <p:nvPr>
            <p:ph idx="12" type="sldNum"/>
          </p:nvPr>
        </p:nvSpPr>
        <p:spPr>
          <a:xfrm>
            <a:off x="3886200" y="8686800"/>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300"/>
              <a:buFont typeface="Arial"/>
              <a:buNone/>
            </a:pPr>
            <a:fld id="{00000000-1234-1234-1234-123412341234}" type="slidenum">
              <a:rPr lang="en-AU"/>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8" name="Shape 178"/>
        <p:cNvGrpSpPr/>
        <p:nvPr/>
      </p:nvGrpSpPr>
      <p:grpSpPr>
        <a:xfrm>
          <a:off x="0" y="0"/>
          <a:ext cx="0" cy="0"/>
          <a:chOff x="0" y="0"/>
          <a:chExt cx="0" cy="0"/>
        </a:xfrm>
      </p:grpSpPr>
      <p:sp>
        <p:nvSpPr>
          <p:cNvPr id="179" name="Google Shape;179;p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80" name="Google Shape;180;p11: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360"/>
              </a:spcBef>
              <a:spcAft>
                <a:spcPts val="0"/>
              </a:spcAft>
              <a:buSzPts val="1200"/>
              <a:buNone/>
            </a:pPr>
            <a:r>
              <a:t/>
            </a:r>
            <a:endParaRPr/>
          </a:p>
        </p:txBody>
      </p:sp>
      <p:sp>
        <p:nvSpPr>
          <p:cNvPr id="181" name="Google Shape;181;p11:notes"/>
          <p:cNvSpPr txBox="1"/>
          <p:nvPr>
            <p:ph idx="12" type="sldNum"/>
          </p:nvPr>
        </p:nvSpPr>
        <p:spPr>
          <a:xfrm>
            <a:off x="3886200" y="8686800"/>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300"/>
              <a:buFont typeface="Arial"/>
              <a:buNone/>
            </a:pPr>
            <a:fld id="{00000000-1234-1234-1234-123412341234}" type="slidenum">
              <a:rPr lang="en-AU"/>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6" name="Shape 186"/>
        <p:cNvGrpSpPr/>
        <p:nvPr/>
      </p:nvGrpSpPr>
      <p:grpSpPr>
        <a:xfrm>
          <a:off x="0" y="0"/>
          <a:ext cx="0" cy="0"/>
          <a:chOff x="0" y="0"/>
          <a:chExt cx="0" cy="0"/>
        </a:xfrm>
      </p:grpSpPr>
      <p:sp>
        <p:nvSpPr>
          <p:cNvPr id="187" name="Google Shape;187;p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88" name="Google Shape;188;p12: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360"/>
              </a:spcBef>
              <a:spcAft>
                <a:spcPts val="0"/>
              </a:spcAft>
              <a:buSzPts val="1200"/>
              <a:buNone/>
            </a:pPr>
            <a:r>
              <a:rPr lang="en-AU" sz="1000" u="sng">
                <a:solidFill>
                  <a:schemeClr val="hlink"/>
                </a:solidFill>
                <a:latin typeface="Calibri"/>
                <a:ea typeface="Calibri"/>
                <a:cs typeface="Calibri"/>
                <a:sym typeface="Calibri"/>
                <a:hlinkClick r:id="rId2"/>
              </a:rPr>
              <a:t>https://www.landcare.org.nz/file/citizen-science-inventory-updated-may-2018-lr/open</a:t>
            </a:r>
            <a:endParaRPr sz="1000">
              <a:latin typeface="Calibri"/>
              <a:ea typeface="Calibri"/>
              <a:cs typeface="Calibri"/>
              <a:sym typeface="Calibri"/>
            </a:endParaRPr>
          </a:p>
        </p:txBody>
      </p:sp>
      <p:sp>
        <p:nvSpPr>
          <p:cNvPr id="189" name="Google Shape;189;p12:notes"/>
          <p:cNvSpPr txBox="1"/>
          <p:nvPr>
            <p:ph idx="12" type="sldNum"/>
          </p:nvPr>
        </p:nvSpPr>
        <p:spPr>
          <a:xfrm>
            <a:off x="3886200" y="8686800"/>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300"/>
              <a:buFont typeface="Arial"/>
              <a:buNone/>
            </a:pPr>
            <a:fld id="{00000000-1234-1234-1234-123412341234}" type="slidenum">
              <a:rPr lang="en-AU"/>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6" name="Shape 196"/>
        <p:cNvGrpSpPr/>
        <p:nvPr/>
      </p:nvGrpSpPr>
      <p:grpSpPr>
        <a:xfrm>
          <a:off x="0" y="0"/>
          <a:ext cx="0" cy="0"/>
          <a:chOff x="0" y="0"/>
          <a:chExt cx="0" cy="0"/>
        </a:xfrm>
      </p:grpSpPr>
      <p:sp>
        <p:nvSpPr>
          <p:cNvPr id="197" name="Google Shape;197;p1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98" name="Google Shape;198;p13: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360"/>
              </a:spcBef>
              <a:spcAft>
                <a:spcPts val="0"/>
              </a:spcAft>
              <a:buSzPts val="1200"/>
              <a:buNone/>
            </a:pPr>
            <a:r>
              <a:rPr lang="en-AU" sz="1000" u="sng">
                <a:solidFill>
                  <a:schemeClr val="hlink"/>
                </a:solidFill>
                <a:latin typeface="Calibri"/>
                <a:ea typeface="Calibri"/>
                <a:cs typeface="Calibri"/>
                <a:sym typeface="Calibri"/>
                <a:hlinkClick r:id="rId2"/>
              </a:rPr>
              <a:t>https://www.landcare.org.nz/file/citizen-science-inventory-updated-may-2018-lr/open</a:t>
            </a:r>
            <a:endParaRPr sz="1000">
              <a:latin typeface="Calibri"/>
              <a:ea typeface="Calibri"/>
              <a:cs typeface="Calibri"/>
              <a:sym typeface="Calibri"/>
            </a:endParaRPr>
          </a:p>
        </p:txBody>
      </p:sp>
      <p:sp>
        <p:nvSpPr>
          <p:cNvPr id="199" name="Google Shape;199;p13:notes"/>
          <p:cNvSpPr txBox="1"/>
          <p:nvPr>
            <p:ph idx="12" type="sldNum"/>
          </p:nvPr>
        </p:nvSpPr>
        <p:spPr>
          <a:xfrm>
            <a:off x="3886200" y="8686800"/>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AU"/>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4" name="Shape 204"/>
        <p:cNvGrpSpPr/>
        <p:nvPr/>
      </p:nvGrpSpPr>
      <p:grpSpPr>
        <a:xfrm>
          <a:off x="0" y="0"/>
          <a:ext cx="0" cy="0"/>
          <a:chOff x="0" y="0"/>
          <a:chExt cx="0" cy="0"/>
        </a:xfrm>
      </p:grpSpPr>
      <p:sp>
        <p:nvSpPr>
          <p:cNvPr id="205" name="Google Shape;205;p1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206" name="Google Shape;206;p14: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360"/>
              </a:spcBef>
              <a:spcAft>
                <a:spcPts val="0"/>
              </a:spcAft>
              <a:buSzPts val="1200"/>
              <a:buNone/>
            </a:pPr>
            <a:r>
              <a:rPr lang="en-AU" sz="1000"/>
              <a:t>Slide 3 from Butterflies PLD: </a:t>
            </a:r>
            <a:r>
              <a:rPr lang="en-AU" sz="1100" u="sng">
                <a:solidFill>
                  <a:schemeClr val="hlink"/>
                </a:solidFill>
                <a:latin typeface="Arial"/>
                <a:ea typeface="Arial"/>
                <a:cs typeface="Arial"/>
                <a:sym typeface="Arial"/>
                <a:hlinkClick r:id="rId2"/>
              </a:rPr>
              <a:t>https://www.sciencelearn.org.nz/resources/2217-teachers-using-the-hub-butterflies-and-citizen-science</a:t>
            </a:r>
            <a:endParaRPr sz="1000"/>
          </a:p>
          <a:p>
            <a:pPr indent="0" lvl="0" marL="0" rtl="0" algn="l">
              <a:lnSpc>
                <a:spcPct val="100000"/>
              </a:lnSpc>
              <a:spcBef>
                <a:spcPts val="360"/>
              </a:spcBef>
              <a:spcAft>
                <a:spcPts val="0"/>
              </a:spcAft>
              <a:buSzPts val="1200"/>
              <a:buNone/>
            </a:pPr>
            <a:r>
              <a:rPr lang="en-AU" sz="1000"/>
              <a:t>Real-life contexts</a:t>
            </a:r>
            <a:endParaRPr sz="1000"/>
          </a:p>
        </p:txBody>
      </p:sp>
      <p:sp>
        <p:nvSpPr>
          <p:cNvPr id="207" name="Google Shape;207;p14:notes"/>
          <p:cNvSpPr txBox="1"/>
          <p:nvPr>
            <p:ph idx="12" type="sldNum"/>
          </p:nvPr>
        </p:nvSpPr>
        <p:spPr>
          <a:xfrm>
            <a:off x="3886200" y="8686800"/>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AU"/>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2" name="Shape 212"/>
        <p:cNvGrpSpPr/>
        <p:nvPr/>
      </p:nvGrpSpPr>
      <p:grpSpPr>
        <a:xfrm>
          <a:off x="0" y="0"/>
          <a:ext cx="0" cy="0"/>
          <a:chOff x="0" y="0"/>
          <a:chExt cx="0" cy="0"/>
        </a:xfrm>
      </p:grpSpPr>
      <p:sp>
        <p:nvSpPr>
          <p:cNvPr id="213" name="Google Shape;213;p1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214" name="Google Shape;214;p15: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360"/>
              </a:spcBef>
              <a:spcAft>
                <a:spcPts val="0"/>
              </a:spcAft>
              <a:buSzPts val="1200"/>
              <a:buNone/>
            </a:pPr>
            <a:r>
              <a:rPr lang="en-AU" sz="1000">
                <a:latin typeface="Calibri"/>
                <a:ea typeface="Calibri"/>
                <a:cs typeface="Calibri"/>
                <a:sym typeface="Calibri"/>
              </a:rPr>
              <a:t>NZASE article: </a:t>
            </a:r>
            <a:r>
              <a:rPr lang="en-AU" sz="1000" u="sng">
                <a:solidFill>
                  <a:schemeClr val="hlink"/>
                </a:solidFill>
                <a:latin typeface="Calibri"/>
                <a:ea typeface="Calibri"/>
                <a:cs typeface="Calibri"/>
                <a:sym typeface="Calibri"/>
                <a:hlinkClick r:id="rId2"/>
              </a:rPr>
              <a:t>http://nzscienceteacher.co.nz/index.php/curriculum-literacy/key-competencies-capabilities/unlocking-the-idea-of-capabilities-in-science/#.XT_zPpMzbVq</a:t>
            </a:r>
            <a:endParaRPr sz="1000">
              <a:latin typeface="Calibri"/>
              <a:ea typeface="Calibri"/>
              <a:cs typeface="Calibri"/>
              <a:sym typeface="Calibri"/>
            </a:endParaRPr>
          </a:p>
        </p:txBody>
      </p:sp>
      <p:sp>
        <p:nvSpPr>
          <p:cNvPr id="215" name="Google Shape;215;p15:notes"/>
          <p:cNvSpPr txBox="1"/>
          <p:nvPr>
            <p:ph idx="12" type="sldNum"/>
          </p:nvPr>
        </p:nvSpPr>
        <p:spPr>
          <a:xfrm>
            <a:off x="3886200" y="8686800"/>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AU"/>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2" name="Shape 222"/>
        <p:cNvGrpSpPr/>
        <p:nvPr/>
      </p:nvGrpSpPr>
      <p:grpSpPr>
        <a:xfrm>
          <a:off x="0" y="0"/>
          <a:ext cx="0" cy="0"/>
          <a:chOff x="0" y="0"/>
          <a:chExt cx="0" cy="0"/>
        </a:xfrm>
      </p:grpSpPr>
      <p:sp>
        <p:nvSpPr>
          <p:cNvPr id="223" name="Google Shape;223;p1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224" name="Google Shape;224;p16: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360"/>
              </a:spcBef>
              <a:spcAft>
                <a:spcPts val="0"/>
              </a:spcAft>
              <a:buSzPts val="1200"/>
              <a:buNone/>
            </a:pPr>
            <a:r>
              <a:rPr lang="en-AU" sz="1000">
                <a:latin typeface="Calibri"/>
                <a:ea typeface="Calibri"/>
                <a:cs typeface="Calibri"/>
                <a:sym typeface="Calibri"/>
              </a:rPr>
              <a:t>Image from: </a:t>
            </a:r>
            <a:r>
              <a:rPr lang="en-AU" sz="1000" u="sng">
                <a:solidFill>
                  <a:schemeClr val="hlink"/>
                </a:solidFill>
                <a:latin typeface="Calibri"/>
                <a:ea typeface="Calibri"/>
                <a:cs typeface="Calibri"/>
                <a:sym typeface="Calibri"/>
                <a:hlinkClick r:id="rId2"/>
              </a:rPr>
              <a:t>https://scienceonline.tki.org.nz/Science-capabilities-for-citizenship/Introducing-five-science-capabilities</a:t>
            </a:r>
            <a:endParaRPr sz="1000">
              <a:latin typeface="Calibri"/>
              <a:ea typeface="Calibri"/>
              <a:cs typeface="Calibri"/>
              <a:sym typeface="Calibri"/>
            </a:endParaRPr>
          </a:p>
        </p:txBody>
      </p:sp>
      <p:sp>
        <p:nvSpPr>
          <p:cNvPr id="225" name="Google Shape;225;p16:notes"/>
          <p:cNvSpPr txBox="1"/>
          <p:nvPr>
            <p:ph idx="12" type="sldNum"/>
          </p:nvPr>
        </p:nvSpPr>
        <p:spPr>
          <a:xfrm>
            <a:off x="3886200" y="8686800"/>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AU"/>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2" name="Shape 232"/>
        <p:cNvGrpSpPr/>
        <p:nvPr/>
      </p:nvGrpSpPr>
      <p:grpSpPr>
        <a:xfrm>
          <a:off x="0" y="0"/>
          <a:ext cx="0" cy="0"/>
          <a:chOff x="0" y="0"/>
          <a:chExt cx="0" cy="0"/>
        </a:xfrm>
      </p:grpSpPr>
      <p:sp>
        <p:nvSpPr>
          <p:cNvPr id="233" name="Google Shape;233;p1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234" name="Google Shape;234;p17: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360"/>
              </a:spcBef>
              <a:spcAft>
                <a:spcPts val="0"/>
              </a:spcAft>
              <a:buSzPts val="1200"/>
              <a:buNone/>
            </a:pPr>
            <a:r>
              <a:rPr lang="en-AU" sz="1000">
                <a:latin typeface="Calibri"/>
                <a:ea typeface="Calibri"/>
                <a:cs typeface="Calibri"/>
                <a:sym typeface="Calibri"/>
              </a:rPr>
              <a:t>Science capability progressions: </a:t>
            </a:r>
            <a:r>
              <a:rPr lang="en-AU" sz="1000" u="sng">
                <a:solidFill>
                  <a:schemeClr val="hlink"/>
                </a:solidFill>
                <a:latin typeface="Calibri"/>
                <a:ea typeface="Calibri"/>
                <a:cs typeface="Calibri"/>
                <a:sym typeface="Calibri"/>
                <a:hlinkClick r:id="rId2"/>
              </a:rPr>
              <a:t>http://scienceonline.tki.org.nz/Progress-and-Achievement-in-Science</a:t>
            </a:r>
            <a:endParaRPr sz="1000">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sz="1000">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AU" sz="1000">
                <a:latin typeface="Calibri"/>
                <a:ea typeface="Calibri"/>
                <a:cs typeface="Calibri"/>
                <a:sym typeface="Calibri"/>
              </a:rPr>
              <a:t>UNLOCKING THE IDEA OF ‘CAPABILITIES’ IN SCIENCE: The biggest challenge of all relates to dispositions. You can’t make people critically engage with science. If we want today’s students to do so as tomorrow’s citizens, we have to show them how, give them lots of practice </a:t>
            </a:r>
            <a:r>
              <a:rPr i="1" lang="en-AU" sz="1000">
                <a:latin typeface="Calibri"/>
                <a:ea typeface="Calibri"/>
                <a:cs typeface="Calibri"/>
                <a:sym typeface="Calibri"/>
              </a:rPr>
              <a:t>and</a:t>
            </a:r>
            <a:r>
              <a:rPr lang="en-AU" sz="1000">
                <a:latin typeface="Calibri"/>
                <a:ea typeface="Calibri"/>
                <a:cs typeface="Calibri"/>
                <a:sym typeface="Calibri"/>
              </a:rPr>
              <a:t> support them to see these as things they can do, and want to do, for themselves. A few unrelated experiences in school science experiments won’t be enough because</a:t>
            </a:r>
            <a:r>
              <a:rPr i="1" lang="en-AU" sz="1000">
                <a:latin typeface="Calibri"/>
                <a:ea typeface="Calibri"/>
                <a:cs typeface="Calibri"/>
                <a:sym typeface="Calibri"/>
              </a:rPr>
              <a:t> demonstrations of capability </a:t>
            </a:r>
            <a:r>
              <a:rPr lang="en-AU" sz="1000">
                <a:latin typeface="Calibri"/>
                <a:ea typeface="Calibri"/>
                <a:cs typeface="Calibri"/>
                <a:sym typeface="Calibri"/>
              </a:rPr>
              <a:t>are multifaceted and context-specific, and you have to want to deploy them. For these reasons, capability building requires lots of related experiences that make a powerful impression on students and that build over time.</a:t>
            </a:r>
            <a:endParaRPr sz="1000">
              <a:latin typeface="Calibri"/>
              <a:ea typeface="Calibri"/>
              <a:cs typeface="Calibri"/>
              <a:sym typeface="Calibri"/>
            </a:endParaRPr>
          </a:p>
          <a:p>
            <a:pPr indent="0" lvl="0" marL="0" rtl="0" algn="l">
              <a:lnSpc>
                <a:spcPct val="100000"/>
              </a:lnSpc>
              <a:spcBef>
                <a:spcPts val="1000"/>
              </a:spcBef>
              <a:spcAft>
                <a:spcPts val="0"/>
              </a:spcAft>
              <a:buSzPts val="1200"/>
              <a:buNone/>
            </a:pPr>
            <a:r>
              <a:t/>
            </a:r>
            <a:endParaRPr/>
          </a:p>
        </p:txBody>
      </p:sp>
      <p:sp>
        <p:nvSpPr>
          <p:cNvPr id="235" name="Google Shape;235;p17:notes"/>
          <p:cNvSpPr txBox="1"/>
          <p:nvPr>
            <p:ph idx="12" type="sldNum"/>
          </p:nvPr>
        </p:nvSpPr>
        <p:spPr>
          <a:xfrm>
            <a:off x="3886200" y="8686800"/>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300"/>
              <a:buFont typeface="Arial"/>
              <a:buNone/>
            </a:pPr>
            <a:fld id="{00000000-1234-1234-1234-123412341234}" type="slidenum">
              <a:rPr lang="en-AU"/>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3" name="Shape 243"/>
        <p:cNvGrpSpPr/>
        <p:nvPr/>
      </p:nvGrpSpPr>
      <p:grpSpPr>
        <a:xfrm>
          <a:off x="0" y="0"/>
          <a:ext cx="0" cy="0"/>
          <a:chOff x="0" y="0"/>
          <a:chExt cx="0" cy="0"/>
        </a:xfrm>
      </p:grpSpPr>
      <p:sp>
        <p:nvSpPr>
          <p:cNvPr id="244" name="Google Shape;244;p1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245" name="Google Shape;245;p18: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360"/>
              </a:spcBef>
              <a:spcAft>
                <a:spcPts val="0"/>
              </a:spcAft>
              <a:buSzPts val="1200"/>
              <a:buNone/>
            </a:pPr>
            <a:r>
              <a:rPr lang="en-AU" sz="1100" u="sng">
                <a:solidFill>
                  <a:schemeClr val="hlink"/>
                </a:solidFill>
                <a:latin typeface="Arial"/>
                <a:ea typeface="Arial"/>
                <a:cs typeface="Arial"/>
                <a:sym typeface="Arial"/>
                <a:hlinkClick r:id="rId2"/>
              </a:rPr>
              <a:t>https://www.sciencelearn.org.nz/resources/2245-slh-and-the-science-capabilities</a:t>
            </a:r>
            <a:endParaRPr/>
          </a:p>
        </p:txBody>
      </p:sp>
      <p:sp>
        <p:nvSpPr>
          <p:cNvPr id="246" name="Google Shape;246;p18:notes"/>
          <p:cNvSpPr txBox="1"/>
          <p:nvPr>
            <p:ph idx="12" type="sldNum"/>
          </p:nvPr>
        </p:nvSpPr>
        <p:spPr>
          <a:xfrm>
            <a:off x="3886200" y="8686800"/>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AU"/>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5" name="Shape 255"/>
        <p:cNvGrpSpPr/>
        <p:nvPr/>
      </p:nvGrpSpPr>
      <p:grpSpPr>
        <a:xfrm>
          <a:off x="0" y="0"/>
          <a:ext cx="0" cy="0"/>
          <a:chOff x="0" y="0"/>
          <a:chExt cx="0" cy="0"/>
        </a:xfrm>
      </p:grpSpPr>
      <p:sp>
        <p:nvSpPr>
          <p:cNvPr id="256" name="Google Shape;256;p1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257" name="Google Shape;257;p19: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360"/>
              </a:spcBef>
              <a:spcAft>
                <a:spcPts val="0"/>
              </a:spcAft>
              <a:buSzPts val="1200"/>
              <a:buNone/>
            </a:pPr>
            <a:r>
              <a:rPr lang="en-AU" sz="1000" u="sng">
                <a:solidFill>
                  <a:schemeClr val="hlink"/>
                </a:solidFill>
                <a:latin typeface="Calibri"/>
                <a:ea typeface="Calibri"/>
                <a:cs typeface="Calibri"/>
                <a:sym typeface="Calibri"/>
                <a:hlinkClick r:id="rId2"/>
              </a:rPr>
              <a:t>https://www.landcare.org.nz/file/citizen-science-inventory-updated-may-2018-lr/open</a:t>
            </a:r>
            <a:endParaRPr sz="1000">
              <a:latin typeface="Calibri"/>
              <a:ea typeface="Calibri"/>
              <a:cs typeface="Calibri"/>
              <a:sym typeface="Calibri"/>
            </a:endParaRPr>
          </a:p>
        </p:txBody>
      </p:sp>
      <p:sp>
        <p:nvSpPr>
          <p:cNvPr id="258" name="Google Shape;258;p19:notes"/>
          <p:cNvSpPr txBox="1"/>
          <p:nvPr>
            <p:ph idx="12" type="sldNum"/>
          </p:nvPr>
        </p:nvSpPr>
        <p:spPr>
          <a:xfrm>
            <a:off x="3886200" y="8686800"/>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300"/>
              <a:buFont typeface="Arial"/>
              <a:buNone/>
            </a:pPr>
            <a:fld id="{00000000-1234-1234-1234-123412341234}" type="slidenum">
              <a:rPr lang="en-AU"/>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1" name="Shape 61"/>
        <p:cNvGrpSpPr/>
        <p:nvPr/>
      </p:nvGrpSpPr>
      <p:grpSpPr>
        <a:xfrm>
          <a:off x="0" y="0"/>
          <a:ext cx="0" cy="0"/>
          <a:chOff x="0" y="0"/>
          <a:chExt cx="0" cy="0"/>
        </a:xfrm>
      </p:grpSpPr>
      <p:sp>
        <p:nvSpPr>
          <p:cNvPr id="62" name="Google Shape;62;p3: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360"/>
              </a:spcBef>
              <a:spcAft>
                <a:spcPts val="0"/>
              </a:spcAft>
              <a:buClr>
                <a:schemeClr val="dk1"/>
              </a:buClr>
              <a:buSzPts val="450"/>
              <a:buFont typeface="Calibri"/>
              <a:buNone/>
            </a:pPr>
            <a:r>
              <a:rPr lang="en-AU"/>
              <a:t>The SLH is funded by the NZ Government – MBIE Ministry of Business, Innovation and Employment – under the Curious Minds fund</a:t>
            </a:r>
            <a:endParaRPr/>
          </a:p>
        </p:txBody>
      </p:sp>
      <p:sp>
        <p:nvSpPr>
          <p:cNvPr id="63" name="Google Shape;63;p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6" name="Shape 266"/>
        <p:cNvGrpSpPr/>
        <p:nvPr/>
      </p:nvGrpSpPr>
      <p:grpSpPr>
        <a:xfrm>
          <a:off x="0" y="0"/>
          <a:ext cx="0" cy="0"/>
          <a:chOff x="0" y="0"/>
          <a:chExt cx="0" cy="0"/>
        </a:xfrm>
      </p:grpSpPr>
      <p:sp>
        <p:nvSpPr>
          <p:cNvPr id="267" name="Google Shape;267;p2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268" name="Google Shape;268;p20: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360"/>
              </a:spcBef>
              <a:spcAft>
                <a:spcPts val="0"/>
              </a:spcAft>
              <a:buClr>
                <a:schemeClr val="dk1"/>
              </a:buClr>
              <a:buSzPts val="1100"/>
              <a:buFont typeface="Arial"/>
              <a:buNone/>
            </a:pPr>
            <a:r>
              <a:rPr lang="en-AU" sz="1000">
                <a:latin typeface="Calibri"/>
                <a:ea typeface="Calibri"/>
                <a:cs typeface="Calibri"/>
                <a:sym typeface="Calibri"/>
              </a:rPr>
              <a:t>Image: </a:t>
            </a:r>
            <a:r>
              <a:rPr lang="en-AU" sz="1000" u="sng">
                <a:solidFill>
                  <a:schemeClr val="hlink"/>
                </a:solidFill>
                <a:latin typeface="Calibri"/>
                <a:ea typeface="Calibri"/>
                <a:cs typeface="Calibri"/>
                <a:sym typeface="Calibri"/>
                <a:hlinkClick r:id="rId2"/>
              </a:rPr>
              <a:t>https://www.sciencelearn.org.nz/resources/2317-scientists-talking-to-students-through-videos</a:t>
            </a:r>
            <a:endParaRPr sz="1000">
              <a:latin typeface="Calibri"/>
              <a:ea typeface="Calibri"/>
              <a:cs typeface="Calibri"/>
              <a:sym typeface="Calibri"/>
            </a:endParaRPr>
          </a:p>
          <a:p>
            <a:pPr indent="0" lvl="0" marL="0" rtl="0" algn="l">
              <a:lnSpc>
                <a:spcPct val="100000"/>
              </a:lnSpc>
              <a:spcBef>
                <a:spcPts val="360"/>
              </a:spcBef>
              <a:spcAft>
                <a:spcPts val="0"/>
              </a:spcAft>
              <a:buClr>
                <a:schemeClr val="dk1"/>
              </a:buClr>
              <a:buSzPts val="1100"/>
              <a:buFont typeface="Arial"/>
              <a:buNone/>
            </a:pPr>
            <a:r>
              <a:rPr lang="en-AU" sz="1000" u="sng">
                <a:solidFill>
                  <a:schemeClr val="hlink"/>
                </a:solidFill>
                <a:latin typeface="Calibri"/>
                <a:ea typeface="Calibri"/>
                <a:cs typeface="Calibri"/>
                <a:sym typeface="Calibri"/>
                <a:hlinkClick r:id="rId3"/>
              </a:rPr>
              <a:t>https://www.sciencelearn.org.nz/resources/2565-communicating-with-scientists-interview-techniques-and-protocols</a:t>
            </a:r>
            <a:endParaRPr sz="1000">
              <a:latin typeface="Calibri"/>
              <a:ea typeface="Calibri"/>
              <a:cs typeface="Calibri"/>
              <a:sym typeface="Calibri"/>
            </a:endParaRPr>
          </a:p>
          <a:p>
            <a:pPr indent="0" lvl="0" marL="0" rtl="0" algn="l">
              <a:lnSpc>
                <a:spcPct val="100000"/>
              </a:lnSpc>
              <a:spcBef>
                <a:spcPts val="360"/>
              </a:spcBef>
              <a:spcAft>
                <a:spcPts val="0"/>
              </a:spcAft>
              <a:buSzPts val="1200"/>
              <a:buNone/>
            </a:pPr>
            <a:r>
              <a:rPr lang="en-AU" sz="1000">
                <a:latin typeface="Calibri"/>
                <a:ea typeface="Calibri"/>
                <a:cs typeface="Calibri"/>
                <a:sym typeface="Calibri"/>
              </a:rPr>
              <a:t>Connecting with scientists: </a:t>
            </a:r>
            <a:r>
              <a:rPr lang="en-AU" sz="1000" u="sng">
                <a:solidFill>
                  <a:schemeClr val="hlink"/>
                </a:solidFill>
                <a:latin typeface="Calibri"/>
                <a:ea typeface="Calibri"/>
                <a:cs typeface="Calibri"/>
                <a:sym typeface="Calibri"/>
                <a:hlinkClick r:id="rId4"/>
              </a:rPr>
              <a:t>https://www.sciencelearn.org.nz/resources/2559-connecting-with-scientists</a:t>
            </a:r>
            <a:endParaRPr sz="1000">
              <a:latin typeface="Calibri"/>
              <a:ea typeface="Calibri"/>
              <a:cs typeface="Calibri"/>
              <a:sym typeface="Calibri"/>
            </a:endParaRPr>
          </a:p>
          <a:p>
            <a:pPr indent="0" lvl="0" marL="0" rtl="0" algn="l">
              <a:lnSpc>
                <a:spcPct val="100000"/>
              </a:lnSpc>
              <a:spcBef>
                <a:spcPts val="360"/>
              </a:spcBef>
              <a:spcAft>
                <a:spcPts val="0"/>
              </a:spcAft>
              <a:buSzPts val="1200"/>
              <a:buNone/>
            </a:pPr>
            <a:r>
              <a:rPr lang="en-AU" sz="1000">
                <a:latin typeface="Calibri"/>
                <a:ea typeface="Calibri"/>
                <a:cs typeface="Calibri"/>
                <a:sym typeface="Calibri"/>
              </a:rPr>
              <a:t>School visits: </a:t>
            </a:r>
            <a:r>
              <a:rPr lang="en-AU" sz="1000" u="sng">
                <a:solidFill>
                  <a:schemeClr val="hlink"/>
                </a:solidFill>
                <a:latin typeface="Calibri"/>
                <a:ea typeface="Calibri"/>
                <a:cs typeface="Calibri"/>
                <a:sym typeface="Calibri"/>
                <a:hlinkClick r:id="rId5"/>
              </a:rPr>
              <a:t>https://www.sciencelearn.org.nz/resources/2578-school-visits-hints-for-scientists</a:t>
            </a:r>
            <a:endParaRPr sz="1000">
              <a:latin typeface="Calibri"/>
              <a:ea typeface="Calibri"/>
              <a:cs typeface="Calibri"/>
              <a:sym typeface="Calibri"/>
            </a:endParaRPr>
          </a:p>
        </p:txBody>
      </p:sp>
      <p:sp>
        <p:nvSpPr>
          <p:cNvPr id="269" name="Google Shape;269;p20:notes"/>
          <p:cNvSpPr txBox="1"/>
          <p:nvPr>
            <p:ph idx="12" type="sldNum"/>
          </p:nvPr>
        </p:nvSpPr>
        <p:spPr>
          <a:xfrm>
            <a:off x="3886200" y="8686800"/>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AU"/>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7" name="Shape 277"/>
        <p:cNvGrpSpPr/>
        <p:nvPr/>
      </p:nvGrpSpPr>
      <p:grpSpPr>
        <a:xfrm>
          <a:off x="0" y="0"/>
          <a:ext cx="0" cy="0"/>
          <a:chOff x="0" y="0"/>
          <a:chExt cx="0" cy="0"/>
        </a:xfrm>
      </p:grpSpPr>
      <p:sp>
        <p:nvSpPr>
          <p:cNvPr id="278" name="Google Shape;278;p21: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360"/>
              </a:spcBef>
              <a:spcAft>
                <a:spcPts val="0"/>
              </a:spcAft>
              <a:buClr>
                <a:schemeClr val="dk1"/>
              </a:buClr>
              <a:buSzPts val="1100"/>
              <a:buFont typeface="Arial"/>
              <a:buNone/>
            </a:pPr>
            <a:r>
              <a:rPr lang="en-AU" sz="1000"/>
              <a:t>Don’t forget the SLH can help</a:t>
            </a:r>
            <a:endParaRPr sz="1000"/>
          </a:p>
          <a:p>
            <a:pPr indent="0" lvl="0" marL="0" rtl="0" algn="l">
              <a:lnSpc>
                <a:spcPct val="100000"/>
              </a:lnSpc>
              <a:spcBef>
                <a:spcPts val="360"/>
              </a:spcBef>
              <a:spcAft>
                <a:spcPts val="0"/>
              </a:spcAft>
              <a:buClr>
                <a:schemeClr val="dk1"/>
              </a:buClr>
              <a:buSzPts val="1100"/>
              <a:buFont typeface="Arial"/>
              <a:buNone/>
            </a:pPr>
            <a:r>
              <a:rPr lang="en-AU" sz="1000">
                <a:solidFill>
                  <a:schemeClr val="dk1"/>
                </a:solidFill>
              </a:rPr>
              <a:t>SLACK: </a:t>
            </a:r>
            <a:r>
              <a:rPr lang="en-AU" sz="1000" u="sng">
                <a:solidFill>
                  <a:srgbClr val="1155CC"/>
                </a:solidFill>
                <a:hlinkClick r:id="rId2"/>
              </a:rPr>
              <a:t>https://slh-talk.slack.com/messages/CDL529ERW/</a:t>
            </a:r>
            <a:r>
              <a:rPr lang="en-AU" sz="1000">
                <a:solidFill>
                  <a:schemeClr val="dk1"/>
                </a:solidFill>
              </a:rPr>
              <a:t> </a:t>
            </a:r>
            <a:endParaRPr b="0" i="0" sz="1000" u="none" cap="none" strike="noStrike">
              <a:solidFill>
                <a:srgbClr val="000000"/>
              </a:solidFill>
              <a:latin typeface="Arial"/>
              <a:ea typeface="Arial"/>
              <a:cs typeface="Arial"/>
              <a:sym typeface="Arial"/>
            </a:endParaRPr>
          </a:p>
        </p:txBody>
      </p:sp>
      <p:sp>
        <p:nvSpPr>
          <p:cNvPr id="279" name="Google Shape;279;p2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0" name="Shape 290"/>
        <p:cNvGrpSpPr/>
        <p:nvPr/>
      </p:nvGrpSpPr>
      <p:grpSpPr>
        <a:xfrm>
          <a:off x="0" y="0"/>
          <a:ext cx="0" cy="0"/>
          <a:chOff x="0" y="0"/>
          <a:chExt cx="0" cy="0"/>
        </a:xfrm>
      </p:grpSpPr>
      <p:sp>
        <p:nvSpPr>
          <p:cNvPr id="291" name="Google Shape;291;p2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292" name="Google Shape;292;p22:notes"/>
          <p:cNvSpPr txBox="1"/>
          <p:nvPr>
            <p:ph idx="1" type="body"/>
          </p:nvPr>
        </p:nvSpPr>
        <p:spPr>
          <a:xfrm>
            <a:off x="914400" y="4343400"/>
            <a:ext cx="5029199" cy="4114800"/>
          </a:xfrm>
          <a:prstGeom prst="rect">
            <a:avLst/>
          </a:prstGeom>
          <a:noFill/>
          <a:ln>
            <a:noFill/>
          </a:ln>
        </p:spPr>
        <p:txBody>
          <a:bodyPr anchorCtr="0" anchor="t" bIns="45700" lIns="91425" spcFirstLastPara="1" rIns="91425" wrap="square" tIns="45700">
            <a:noAutofit/>
          </a:bodyPr>
          <a:lstStyle/>
          <a:p>
            <a:pPr indent="-57150" lvl="0" marL="76200" rtl="0" algn="l">
              <a:lnSpc>
                <a:spcPct val="100000"/>
              </a:lnSpc>
              <a:spcBef>
                <a:spcPts val="360"/>
              </a:spcBef>
              <a:spcAft>
                <a:spcPts val="0"/>
              </a:spcAft>
              <a:buClr>
                <a:schemeClr val="dk1"/>
              </a:buClr>
              <a:buSzPts val="1100"/>
              <a:buFont typeface="Arial"/>
              <a:buNone/>
            </a:pPr>
            <a:r>
              <a:rPr lang="en-AU" sz="1000">
                <a:latin typeface="Calibri"/>
                <a:ea typeface="Calibri"/>
                <a:cs typeface="Calibri"/>
                <a:sym typeface="Calibri"/>
              </a:rPr>
              <a:t>Image1 : </a:t>
            </a:r>
            <a:r>
              <a:rPr lang="en-AU" sz="1000" u="sng">
                <a:solidFill>
                  <a:schemeClr val="hlink"/>
                </a:solidFill>
                <a:latin typeface="Calibri"/>
                <a:ea typeface="Calibri"/>
                <a:cs typeface="Calibri"/>
                <a:sym typeface="Calibri"/>
                <a:hlinkClick r:id="rId2"/>
              </a:rPr>
              <a:t>https://www.landcareresearch.co.nz/information-for/citizen-science</a:t>
            </a:r>
            <a:endParaRPr sz="1000">
              <a:latin typeface="Calibri"/>
              <a:ea typeface="Calibri"/>
              <a:cs typeface="Calibri"/>
              <a:sym typeface="Calibri"/>
            </a:endParaRPr>
          </a:p>
          <a:p>
            <a:pPr indent="-57150" lvl="0" marL="76200" rtl="0" algn="l">
              <a:lnSpc>
                <a:spcPct val="100000"/>
              </a:lnSpc>
              <a:spcBef>
                <a:spcPts val="360"/>
              </a:spcBef>
              <a:spcAft>
                <a:spcPts val="0"/>
              </a:spcAft>
              <a:buClr>
                <a:schemeClr val="dk1"/>
              </a:buClr>
              <a:buSzPts val="1100"/>
              <a:buFont typeface="Arial"/>
              <a:buNone/>
            </a:pPr>
            <a:r>
              <a:rPr lang="en-AU" sz="1000">
                <a:latin typeface="Calibri"/>
                <a:ea typeface="Calibri"/>
                <a:cs typeface="Calibri"/>
                <a:sym typeface="Calibri"/>
              </a:rPr>
              <a:t>Image 2: </a:t>
            </a:r>
            <a:r>
              <a:rPr lang="en-AU" sz="1000" u="sng">
                <a:solidFill>
                  <a:schemeClr val="hlink"/>
                </a:solidFill>
                <a:latin typeface="Calibri"/>
                <a:ea typeface="Calibri"/>
                <a:cs typeface="Calibri"/>
                <a:sym typeface="Calibri"/>
                <a:hlinkClick r:id="rId3"/>
              </a:rPr>
              <a:t>https://www.landcareresearch.co.nz/science/plants-animals-fungi/animals/birds/garden-bird-surveys</a:t>
            </a:r>
            <a:endParaRPr sz="1000">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sz="1100">
              <a:latin typeface="Arial"/>
              <a:ea typeface="Arial"/>
              <a:cs typeface="Arial"/>
              <a:sym typeface="Arial"/>
            </a:endParaRPr>
          </a:p>
          <a:p>
            <a:pPr indent="-57150" lvl="0" marL="76200" marR="0" rtl="0" algn="l">
              <a:lnSpc>
                <a:spcPct val="100000"/>
              </a:lnSpc>
              <a:spcBef>
                <a:spcPts val="360"/>
              </a:spcBef>
              <a:spcAft>
                <a:spcPts val="0"/>
              </a:spcAft>
              <a:buClr>
                <a:schemeClr val="dk1"/>
              </a:buClr>
              <a:buSzPts val="300"/>
              <a:buFont typeface="Calibri"/>
              <a:buNone/>
            </a:pPr>
            <a:r>
              <a:t/>
            </a:r>
            <a:endParaRPr/>
          </a:p>
        </p:txBody>
      </p:sp>
      <p:sp>
        <p:nvSpPr>
          <p:cNvPr id="293" name="Google Shape;293;p22:notes"/>
          <p:cNvSpPr txBox="1"/>
          <p:nvPr>
            <p:ph idx="12" type="sldNum"/>
          </p:nvPr>
        </p:nvSpPr>
        <p:spPr>
          <a:xfrm>
            <a:off x="3886200" y="8686800"/>
            <a:ext cx="2971799"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300"/>
              <a:buFont typeface="Arial"/>
              <a:buNone/>
            </a:pPr>
            <a:fld id="{00000000-1234-1234-1234-123412341234}" type="slidenum">
              <a:rPr b="0" i="0" lang="en-AU"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0" name="Shape 300"/>
        <p:cNvGrpSpPr/>
        <p:nvPr/>
      </p:nvGrpSpPr>
      <p:grpSpPr>
        <a:xfrm>
          <a:off x="0" y="0"/>
          <a:ext cx="0" cy="0"/>
          <a:chOff x="0" y="0"/>
          <a:chExt cx="0" cy="0"/>
        </a:xfrm>
      </p:grpSpPr>
      <p:sp>
        <p:nvSpPr>
          <p:cNvPr id="301" name="Google Shape;301;p2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302" name="Google Shape;302;p23: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360"/>
              </a:spcBef>
              <a:spcAft>
                <a:spcPts val="0"/>
              </a:spcAft>
              <a:buSzPts val="1200"/>
              <a:buNone/>
            </a:pPr>
            <a:r>
              <a:rPr lang="en-AU" sz="1000" u="sng">
                <a:solidFill>
                  <a:schemeClr val="hlink"/>
                </a:solidFill>
                <a:latin typeface="Calibri"/>
                <a:ea typeface="Calibri"/>
                <a:cs typeface="Calibri"/>
                <a:sym typeface="Calibri"/>
                <a:hlinkClick r:id="rId2"/>
              </a:rPr>
              <a:t>https://www.landcare.org.nz/file/citizen-science-inventory-updated-may-2018-lr/open</a:t>
            </a:r>
            <a:endParaRPr sz="1000">
              <a:latin typeface="Calibri"/>
              <a:ea typeface="Calibri"/>
              <a:cs typeface="Calibri"/>
              <a:sym typeface="Calibri"/>
            </a:endParaRPr>
          </a:p>
        </p:txBody>
      </p:sp>
      <p:sp>
        <p:nvSpPr>
          <p:cNvPr id="303" name="Google Shape;303;p23:notes"/>
          <p:cNvSpPr txBox="1"/>
          <p:nvPr>
            <p:ph idx="12" type="sldNum"/>
          </p:nvPr>
        </p:nvSpPr>
        <p:spPr>
          <a:xfrm>
            <a:off x="3886200" y="8686800"/>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300"/>
              <a:buFont typeface="Arial"/>
              <a:buNone/>
            </a:pPr>
            <a:fld id="{00000000-1234-1234-1234-123412341234}" type="slidenum">
              <a:rPr lang="en-AU"/>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1" name="Shape 311"/>
        <p:cNvGrpSpPr/>
        <p:nvPr/>
      </p:nvGrpSpPr>
      <p:grpSpPr>
        <a:xfrm>
          <a:off x="0" y="0"/>
          <a:ext cx="0" cy="0"/>
          <a:chOff x="0" y="0"/>
          <a:chExt cx="0" cy="0"/>
        </a:xfrm>
      </p:grpSpPr>
      <p:sp>
        <p:nvSpPr>
          <p:cNvPr id="312" name="Google Shape;312;p2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313" name="Google Shape;313;p24: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57150" lvl="0" marL="76200" rtl="0" algn="l">
              <a:lnSpc>
                <a:spcPct val="100000"/>
              </a:lnSpc>
              <a:spcBef>
                <a:spcPts val="360"/>
              </a:spcBef>
              <a:spcAft>
                <a:spcPts val="0"/>
              </a:spcAft>
              <a:buClr>
                <a:schemeClr val="dk1"/>
              </a:buClr>
              <a:buSzPts val="300"/>
              <a:buFont typeface="Calibri"/>
              <a:buNone/>
            </a:pPr>
            <a:r>
              <a:rPr lang="en-AU" sz="1000">
                <a:latin typeface="Calibri"/>
                <a:ea typeface="Calibri"/>
                <a:cs typeface="Calibri"/>
                <a:sym typeface="Calibri"/>
              </a:rPr>
              <a:t>Image1:</a:t>
            </a:r>
            <a:r>
              <a:rPr lang="en-AU" sz="1000" u="sng">
                <a:solidFill>
                  <a:schemeClr val="hlink"/>
                </a:solidFill>
                <a:latin typeface="Calibri"/>
                <a:ea typeface="Calibri"/>
                <a:cs typeface="Calibri"/>
                <a:sym typeface="Calibri"/>
                <a:hlinkClick r:id="rId2"/>
              </a:rPr>
              <a:t>https://www.sciencelearn.org.nz/images/3895-inaturalist-nz-mataki-taiao</a:t>
            </a:r>
            <a:endParaRPr sz="1000">
              <a:latin typeface="Calibri"/>
              <a:ea typeface="Calibri"/>
              <a:cs typeface="Calibri"/>
              <a:sym typeface="Calibri"/>
            </a:endParaRPr>
          </a:p>
          <a:p>
            <a:pPr indent="-57150" lvl="0" marL="76200" rtl="0" algn="l">
              <a:lnSpc>
                <a:spcPct val="100000"/>
              </a:lnSpc>
              <a:spcBef>
                <a:spcPts val="360"/>
              </a:spcBef>
              <a:spcAft>
                <a:spcPts val="0"/>
              </a:spcAft>
              <a:buClr>
                <a:schemeClr val="dk1"/>
              </a:buClr>
              <a:buSzPts val="300"/>
              <a:buFont typeface="Calibri"/>
              <a:buNone/>
            </a:pPr>
            <a:r>
              <a:rPr lang="en-AU" sz="1000">
                <a:latin typeface="Calibri"/>
                <a:ea typeface="Calibri"/>
                <a:cs typeface="Calibri"/>
                <a:sym typeface="Calibri"/>
              </a:rPr>
              <a:t>Image 2: </a:t>
            </a:r>
            <a:r>
              <a:rPr lang="en-AU" sz="1000" u="sng">
                <a:solidFill>
                  <a:schemeClr val="hlink"/>
                </a:solidFill>
                <a:latin typeface="Calibri"/>
                <a:ea typeface="Calibri"/>
                <a:cs typeface="Calibri"/>
                <a:sym typeface="Calibri"/>
                <a:hlinkClick r:id="rId3"/>
              </a:rPr>
              <a:t>https://inaturalist.nz/projects</a:t>
            </a:r>
            <a:endParaRPr sz="1000">
              <a:latin typeface="Calibri"/>
              <a:ea typeface="Calibri"/>
              <a:cs typeface="Calibri"/>
              <a:sym typeface="Calibri"/>
            </a:endParaRPr>
          </a:p>
          <a:p>
            <a:pPr indent="-57150" lvl="0" marL="76200" rtl="0" algn="l">
              <a:lnSpc>
                <a:spcPct val="100000"/>
              </a:lnSpc>
              <a:spcBef>
                <a:spcPts val="360"/>
              </a:spcBef>
              <a:spcAft>
                <a:spcPts val="0"/>
              </a:spcAft>
              <a:buClr>
                <a:schemeClr val="dk1"/>
              </a:buClr>
              <a:buSzPts val="300"/>
              <a:buFont typeface="Calibri"/>
              <a:buNone/>
            </a:pPr>
            <a:r>
              <a:rPr lang="en-AU" sz="1000" u="sng">
                <a:solidFill>
                  <a:schemeClr val="hlink"/>
                </a:solidFill>
                <a:latin typeface="Calibri"/>
                <a:ea typeface="Calibri"/>
                <a:cs typeface="Calibri"/>
                <a:sym typeface="Calibri"/>
                <a:hlinkClick r:id="rId4"/>
              </a:rPr>
              <a:t>https://www.sciencelearn.org.nz/resources/2753-inaturalist</a:t>
            </a:r>
            <a:endParaRPr sz="1000">
              <a:latin typeface="Calibri"/>
              <a:ea typeface="Calibri"/>
              <a:cs typeface="Calibri"/>
              <a:sym typeface="Calibri"/>
            </a:endParaRPr>
          </a:p>
          <a:p>
            <a:pPr indent="-57150" lvl="0" marL="76200" rtl="0" algn="l">
              <a:lnSpc>
                <a:spcPct val="100000"/>
              </a:lnSpc>
              <a:spcBef>
                <a:spcPts val="360"/>
              </a:spcBef>
              <a:spcAft>
                <a:spcPts val="0"/>
              </a:spcAft>
              <a:buClr>
                <a:schemeClr val="dk1"/>
              </a:buClr>
              <a:buSzPts val="300"/>
              <a:buFont typeface="Calibri"/>
              <a:buNone/>
            </a:pPr>
            <a:r>
              <a:rPr lang="en-AU" sz="1000" u="sng">
                <a:solidFill>
                  <a:schemeClr val="hlink"/>
                </a:solidFill>
                <a:latin typeface="Calibri"/>
                <a:ea typeface="Calibri"/>
                <a:cs typeface="Calibri"/>
                <a:sym typeface="Calibri"/>
                <a:hlinkClick r:id="rId5"/>
              </a:rPr>
              <a:t>https://inaturalist.nz/projects</a:t>
            </a:r>
            <a:endParaRPr sz="1000">
              <a:latin typeface="Calibri"/>
              <a:ea typeface="Calibri"/>
              <a:cs typeface="Calibri"/>
              <a:sym typeface="Calibri"/>
            </a:endParaRPr>
          </a:p>
          <a:p>
            <a:pPr indent="-57150" lvl="0" marL="76200" rtl="0" algn="l">
              <a:lnSpc>
                <a:spcPct val="100000"/>
              </a:lnSpc>
              <a:spcBef>
                <a:spcPts val="360"/>
              </a:spcBef>
              <a:spcAft>
                <a:spcPts val="0"/>
              </a:spcAft>
              <a:buClr>
                <a:schemeClr val="dk1"/>
              </a:buClr>
              <a:buSzPts val="300"/>
              <a:buFont typeface="Calibri"/>
              <a:buNone/>
            </a:pPr>
            <a:r>
              <a:t/>
            </a:r>
            <a:endParaRPr/>
          </a:p>
        </p:txBody>
      </p:sp>
      <p:sp>
        <p:nvSpPr>
          <p:cNvPr id="314" name="Google Shape;314;p24:notes"/>
          <p:cNvSpPr txBox="1"/>
          <p:nvPr>
            <p:ph idx="12" type="sldNum"/>
          </p:nvPr>
        </p:nvSpPr>
        <p:spPr>
          <a:xfrm>
            <a:off x="3886200" y="8686800"/>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300"/>
              <a:buFont typeface="Arial"/>
              <a:buNone/>
            </a:pPr>
            <a:fld id="{00000000-1234-1234-1234-123412341234}" type="slidenum">
              <a:rPr b="0" i="0" lang="en-AU"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1" name="Shape 321"/>
        <p:cNvGrpSpPr/>
        <p:nvPr/>
      </p:nvGrpSpPr>
      <p:grpSpPr>
        <a:xfrm>
          <a:off x="0" y="0"/>
          <a:ext cx="0" cy="0"/>
          <a:chOff x="0" y="0"/>
          <a:chExt cx="0" cy="0"/>
        </a:xfrm>
      </p:grpSpPr>
      <p:sp>
        <p:nvSpPr>
          <p:cNvPr id="322" name="Google Shape;322;p2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323" name="Google Shape;323;p25: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57150" lvl="0" marL="76200" rtl="0" algn="l">
              <a:lnSpc>
                <a:spcPct val="100000"/>
              </a:lnSpc>
              <a:spcBef>
                <a:spcPts val="360"/>
              </a:spcBef>
              <a:spcAft>
                <a:spcPts val="0"/>
              </a:spcAft>
              <a:buClr>
                <a:schemeClr val="dk1"/>
              </a:buClr>
              <a:buSzPts val="300"/>
              <a:buFont typeface="Calibri"/>
              <a:buNone/>
            </a:pPr>
            <a:r>
              <a:rPr lang="en-AU" sz="1000">
                <a:latin typeface="Calibri"/>
                <a:ea typeface="Calibri"/>
                <a:cs typeface="Calibri"/>
                <a:sym typeface="Calibri"/>
              </a:rPr>
              <a:t>Image: </a:t>
            </a:r>
            <a:r>
              <a:rPr lang="en-AU" sz="1000" u="sng">
                <a:solidFill>
                  <a:schemeClr val="hlink"/>
                </a:solidFill>
                <a:latin typeface="Calibri"/>
                <a:ea typeface="Calibri"/>
                <a:cs typeface="Calibri"/>
                <a:sym typeface="Calibri"/>
                <a:hlinkClick r:id="rId2"/>
              </a:rPr>
              <a:t>https://www.sciencelearn.org.nz/images/549-tagged-butterfly</a:t>
            </a:r>
            <a:endParaRPr sz="1000">
              <a:latin typeface="Calibri"/>
              <a:ea typeface="Calibri"/>
              <a:cs typeface="Calibri"/>
              <a:sym typeface="Calibri"/>
            </a:endParaRPr>
          </a:p>
          <a:p>
            <a:pPr indent="-57150" lvl="0" marL="76200" rtl="0" algn="l">
              <a:lnSpc>
                <a:spcPct val="100000"/>
              </a:lnSpc>
              <a:spcBef>
                <a:spcPts val="360"/>
              </a:spcBef>
              <a:spcAft>
                <a:spcPts val="0"/>
              </a:spcAft>
              <a:buClr>
                <a:schemeClr val="dk1"/>
              </a:buClr>
              <a:buSzPts val="300"/>
              <a:buFont typeface="Calibri"/>
              <a:buNone/>
            </a:pPr>
            <a:r>
              <a:rPr lang="en-AU" sz="1000">
                <a:latin typeface="Calibri"/>
                <a:ea typeface="Calibri"/>
                <a:cs typeface="Calibri"/>
                <a:sym typeface="Calibri"/>
              </a:rPr>
              <a:t>PLD: </a:t>
            </a:r>
            <a:r>
              <a:rPr lang="en-AU" sz="1000" u="sng">
                <a:solidFill>
                  <a:schemeClr val="hlink"/>
                </a:solidFill>
                <a:latin typeface="Calibri"/>
                <a:ea typeface="Calibri"/>
                <a:cs typeface="Calibri"/>
                <a:sym typeface="Calibri"/>
                <a:hlinkClick r:id="rId3"/>
              </a:rPr>
              <a:t>https://www.sciencelearn.org.nz/resources/2217-teachers-using-the-hub-butterflies-and-citizen-science</a:t>
            </a:r>
            <a:endParaRPr sz="1000">
              <a:latin typeface="Calibri"/>
              <a:ea typeface="Calibri"/>
              <a:cs typeface="Calibri"/>
              <a:sym typeface="Calibri"/>
            </a:endParaRPr>
          </a:p>
          <a:p>
            <a:pPr indent="-57150" lvl="0" marL="76200" rtl="0" algn="l">
              <a:lnSpc>
                <a:spcPct val="100000"/>
              </a:lnSpc>
              <a:spcBef>
                <a:spcPts val="360"/>
              </a:spcBef>
              <a:spcAft>
                <a:spcPts val="0"/>
              </a:spcAft>
              <a:buClr>
                <a:schemeClr val="dk1"/>
              </a:buClr>
              <a:buSzPts val="300"/>
              <a:buFont typeface="Calibri"/>
              <a:buNone/>
            </a:pPr>
            <a:r>
              <a:rPr lang="en-AU" sz="1000">
                <a:latin typeface="Calibri"/>
                <a:ea typeface="Calibri"/>
                <a:cs typeface="Calibri"/>
                <a:sym typeface="Calibri"/>
              </a:rPr>
              <a:t>Monarch trust: </a:t>
            </a:r>
            <a:r>
              <a:rPr lang="en-AU" sz="1000" u="sng">
                <a:solidFill>
                  <a:schemeClr val="hlink"/>
                </a:solidFill>
                <a:latin typeface="Calibri"/>
                <a:ea typeface="Calibri"/>
                <a:cs typeface="Calibri"/>
                <a:sym typeface="Calibri"/>
                <a:hlinkClick r:id="rId4"/>
              </a:rPr>
              <a:t>https://www.monarch.org.nz/</a:t>
            </a:r>
            <a:endParaRPr sz="1000">
              <a:latin typeface="Calibri"/>
              <a:ea typeface="Calibri"/>
              <a:cs typeface="Calibri"/>
              <a:sym typeface="Calibri"/>
            </a:endParaRPr>
          </a:p>
          <a:p>
            <a:pPr indent="-57150" lvl="0" marL="76200" rtl="0" algn="l">
              <a:lnSpc>
                <a:spcPct val="100000"/>
              </a:lnSpc>
              <a:spcBef>
                <a:spcPts val="360"/>
              </a:spcBef>
              <a:spcAft>
                <a:spcPts val="0"/>
              </a:spcAft>
              <a:buClr>
                <a:schemeClr val="dk1"/>
              </a:buClr>
              <a:buSzPts val="300"/>
              <a:buFont typeface="Calibri"/>
              <a:buNone/>
            </a:pPr>
            <a:r>
              <a:rPr lang="en-AU" sz="1000">
                <a:latin typeface="Calibri"/>
                <a:ea typeface="Calibri"/>
                <a:cs typeface="Calibri"/>
                <a:sym typeface="Calibri"/>
              </a:rPr>
              <a:t>Tagging: </a:t>
            </a:r>
            <a:r>
              <a:rPr lang="en-AU" sz="1000" u="sng">
                <a:solidFill>
                  <a:schemeClr val="hlink"/>
                </a:solidFill>
                <a:latin typeface="Calibri"/>
                <a:ea typeface="Calibri"/>
                <a:cs typeface="Calibri"/>
                <a:sym typeface="Calibri"/>
                <a:hlinkClick r:id="rId5"/>
              </a:rPr>
              <a:t>https://www.monarch.org.nz/introduction-to-research/taggingtransects/</a:t>
            </a:r>
            <a:endParaRPr sz="1000">
              <a:latin typeface="Calibri"/>
              <a:ea typeface="Calibri"/>
              <a:cs typeface="Calibri"/>
              <a:sym typeface="Calibri"/>
            </a:endParaRPr>
          </a:p>
        </p:txBody>
      </p:sp>
      <p:sp>
        <p:nvSpPr>
          <p:cNvPr id="324" name="Google Shape;324;p25:notes"/>
          <p:cNvSpPr txBox="1"/>
          <p:nvPr>
            <p:ph idx="12" type="sldNum"/>
          </p:nvPr>
        </p:nvSpPr>
        <p:spPr>
          <a:xfrm>
            <a:off x="3886200" y="8686800"/>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300"/>
              <a:buFont typeface="Arial"/>
              <a:buNone/>
            </a:pPr>
            <a:fld id="{00000000-1234-1234-1234-123412341234}" type="slidenum">
              <a:rPr b="0" i="0" lang="en-AU"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9" name="Shape 329"/>
        <p:cNvGrpSpPr/>
        <p:nvPr/>
      </p:nvGrpSpPr>
      <p:grpSpPr>
        <a:xfrm>
          <a:off x="0" y="0"/>
          <a:ext cx="0" cy="0"/>
          <a:chOff x="0" y="0"/>
          <a:chExt cx="0" cy="0"/>
        </a:xfrm>
      </p:grpSpPr>
      <p:sp>
        <p:nvSpPr>
          <p:cNvPr id="330" name="Google Shape;330;p2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331" name="Google Shape;331;p26: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57150" lvl="0" marL="76200" rtl="0" algn="l">
              <a:lnSpc>
                <a:spcPct val="100000"/>
              </a:lnSpc>
              <a:spcBef>
                <a:spcPts val="360"/>
              </a:spcBef>
              <a:spcAft>
                <a:spcPts val="0"/>
              </a:spcAft>
              <a:buClr>
                <a:schemeClr val="dk1"/>
              </a:buClr>
              <a:buSzPts val="300"/>
              <a:buFont typeface="Calibri"/>
              <a:buNone/>
            </a:pPr>
            <a:r>
              <a:rPr lang="en-AU" sz="1000">
                <a:latin typeface="Calibri"/>
                <a:ea typeface="Calibri"/>
                <a:cs typeface="Calibri"/>
                <a:sym typeface="Calibri"/>
              </a:rPr>
              <a:t>NIWA: </a:t>
            </a:r>
            <a:r>
              <a:rPr lang="en-AU" sz="1000" u="sng">
                <a:solidFill>
                  <a:schemeClr val="hlink"/>
                </a:solidFill>
                <a:latin typeface="Calibri"/>
                <a:ea typeface="Calibri"/>
                <a:cs typeface="Calibri"/>
                <a:sym typeface="Calibri"/>
                <a:hlinkClick r:id="rId2"/>
              </a:rPr>
              <a:t>https://www.niwa.co.nz/freshwater/management-tools/water-quality-tools/stream-health-monitoring-and-assessment-kit</a:t>
            </a:r>
            <a:endParaRPr sz="1000">
              <a:latin typeface="Calibri"/>
              <a:ea typeface="Calibri"/>
              <a:cs typeface="Calibri"/>
              <a:sym typeface="Calibri"/>
            </a:endParaRPr>
          </a:p>
        </p:txBody>
      </p:sp>
      <p:sp>
        <p:nvSpPr>
          <p:cNvPr id="332" name="Google Shape;332;p26:notes"/>
          <p:cNvSpPr txBox="1"/>
          <p:nvPr>
            <p:ph idx="12" type="sldNum"/>
          </p:nvPr>
        </p:nvSpPr>
        <p:spPr>
          <a:xfrm>
            <a:off x="3886200" y="8686800"/>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300"/>
              <a:buFont typeface="Arial"/>
              <a:buNone/>
            </a:pPr>
            <a:fld id="{00000000-1234-1234-1234-123412341234}" type="slidenum">
              <a:rPr b="0" i="0" lang="en-AU"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9" name="Shape 339"/>
        <p:cNvGrpSpPr/>
        <p:nvPr/>
      </p:nvGrpSpPr>
      <p:grpSpPr>
        <a:xfrm>
          <a:off x="0" y="0"/>
          <a:ext cx="0" cy="0"/>
          <a:chOff x="0" y="0"/>
          <a:chExt cx="0" cy="0"/>
        </a:xfrm>
      </p:grpSpPr>
      <p:sp>
        <p:nvSpPr>
          <p:cNvPr id="340" name="Google Shape;340;p2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341" name="Google Shape;341;p27: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57150" lvl="0" marL="76200" marR="0" rtl="0" algn="l">
              <a:lnSpc>
                <a:spcPct val="100000"/>
              </a:lnSpc>
              <a:spcBef>
                <a:spcPts val="360"/>
              </a:spcBef>
              <a:spcAft>
                <a:spcPts val="0"/>
              </a:spcAft>
              <a:buClr>
                <a:schemeClr val="dk1"/>
              </a:buClr>
              <a:buSzPts val="300"/>
              <a:buFont typeface="Calibri"/>
              <a:buNone/>
            </a:pPr>
            <a:r>
              <a:rPr lang="en-AU" sz="1000">
                <a:latin typeface="Calibri"/>
                <a:ea typeface="Calibri"/>
                <a:cs typeface="Calibri"/>
                <a:sym typeface="Calibri"/>
              </a:rPr>
              <a:t>Image: </a:t>
            </a:r>
            <a:r>
              <a:rPr lang="en-AU" sz="1000" u="sng">
                <a:solidFill>
                  <a:schemeClr val="hlink"/>
                </a:solidFill>
                <a:latin typeface="Calibri"/>
                <a:ea typeface="Calibri"/>
                <a:cs typeface="Calibri"/>
                <a:sym typeface="Calibri"/>
                <a:hlinkClick r:id="rId2"/>
              </a:rPr>
              <a:t>https://www.sciencelearn.org.nz/images/2961-using-a-quadrat</a:t>
            </a:r>
            <a:endParaRPr sz="1000">
              <a:latin typeface="Calibri"/>
              <a:ea typeface="Calibri"/>
              <a:cs typeface="Calibri"/>
              <a:sym typeface="Calibri"/>
            </a:endParaRPr>
          </a:p>
          <a:p>
            <a:pPr indent="-57150" lvl="0" marL="76200" marR="0" rtl="0" algn="l">
              <a:lnSpc>
                <a:spcPct val="100000"/>
              </a:lnSpc>
              <a:spcBef>
                <a:spcPts val="360"/>
              </a:spcBef>
              <a:spcAft>
                <a:spcPts val="0"/>
              </a:spcAft>
              <a:buClr>
                <a:schemeClr val="dk1"/>
              </a:buClr>
              <a:buSzPts val="300"/>
              <a:buFont typeface="Calibri"/>
              <a:buNone/>
            </a:pPr>
            <a:r>
              <a:rPr lang="en-AU" sz="1000">
                <a:latin typeface="Calibri"/>
                <a:ea typeface="Calibri"/>
                <a:cs typeface="Calibri"/>
                <a:sym typeface="Calibri"/>
              </a:rPr>
              <a:t>Image 2: </a:t>
            </a:r>
            <a:r>
              <a:rPr lang="en-AU" sz="1000" u="sng">
                <a:solidFill>
                  <a:schemeClr val="hlink"/>
                </a:solidFill>
                <a:latin typeface="Calibri"/>
                <a:ea typeface="Calibri"/>
                <a:cs typeface="Calibri"/>
                <a:sym typeface="Calibri"/>
                <a:hlinkClick r:id="rId3"/>
              </a:rPr>
              <a:t>https://www.sciencelearn.org.nz/images/2965-marine-metre-squared</a:t>
            </a:r>
            <a:endParaRPr sz="1000">
              <a:latin typeface="Calibri"/>
              <a:ea typeface="Calibri"/>
              <a:cs typeface="Calibri"/>
              <a:sym typeface="Calibri"/>
            </a:endParaRPr>
          </a:p>
          <a:p>
            <a:pPr indent="-57150" lvl="0" marL="76200" marR="0" rtl="0" algn="l">
              <a:lnSpc>
                <a:spcPct val="100000"/>
              </a:lnSpc>
              <a:spcBef>
                <a:spcPts val="360"/>
              </a:spcBef>
              <a:spcAft>
                <a:spcPts val="0"/>
              </a:spcAft>
              <a:buClr>
                <a:schemeClr val="dk1"/>
              </a:buClr>
              <a:buSzPts val="300"/>
              <a:buFont typeface="Calibri"/>
              <a:buNone/>
            </a:pPr>
            <a:r>
              <a:rPr lang="en-AU" sz="1000">
                <a:latin typeface="Calibri"/>
                <a:ea typeface="Calibri"/>
                <a:cs typeface="Calibri"/>
                <a:sym typeface="Calibri"/>
              </a:rPr>
              <a:t>Image 3: </a:t>
            </a:r>
            <a:r>
              <a:rPr lang="en-AU" sz="1000" u="sng">
                <a:solidFill>
                  <a:schemeClr val="hlink"/>
                </a:solidFill>
                <a:latin typeface="Calibri"/>
                <a:ea typeface="Calibri"/>
                <a:cs typeface="Calibri"/>
                <a:sym typeface="Calibri"/>
                <a:hlinkClick r:id="rId4"/>
              </a:rPr>
              <a:t>https://www.mm2.net.nz/news/1</a:t>
            </a:r>
            <a:endParaRPr sz="1000">
              <a:latin typeface="Calibri"/>
              <a:ea typeface="Calibri"/>
              <a:cs typeface="Calibri"/>
              <a:sym typeface="Calibri"/>
            </a:endParaRPr>
          </a:p>
          <a:p>
            <a:pPr indent="-57150" lvl="0" marL="76200" marR="0" rtl="0" algn="l">
              <a:lnSpc>
                <a:spcPct val="100000"/>
              </a:lnSpc>
              <a:spcBef>
                <a:spcPts val="360"/>
              </a:spcBef>
              <a:spcAft>
                <a:spcPts val="0"/>
              </a:spcAft>
              <a:buClr>
                <a:schemeClr val="dk1"/>
              </a:buClr>
              <a:buSzPts val="300"/>
              <a:buFont typeface="Calibri"/>
              <a:buNone/>
            </a:pPr>
            <a:r>
              <a:rPr lang="en-AU" sz="1000">
                <a:latin typeface="Calibri"/>
                <a:ea typeface="Calibri"/>
                <a:cs typeface="Calibri"/>
                <a:sym typeface="Calibri"/>
              </a:rPr>
              <a:t>Article: </a:t>
            </a:r>
            <a:r>
              <a:rPr lang="en-AU" sz="1000" u="sng">
                <a:solidFill>
                  <a:schemeClr val="hlink"/>
                </a:solidFill>
                <a:latin typeface="Calibri"/>
                <a:ea typeface="Calibri"/>
                <a:cs typeface="Calibri"/>
                <a:sym typeface="Calibri"/>
                <a:hlinkClick r:id="rId5"/>
              </a:rPr>
              <a:t>https://www.sciencelearn.org.nz/resources/2730-marine-metre-squared</a:t>
            </a:r>
            <a:endParaRPr sz="1000">
              <a:latin typeface="Calibri"/>
              <a:ea typeface="Calibri"/>
              <a:cs typeface="Calibri"/>
              <a:sym typeface="Calibri"/>
            </a:endParaRPr>
          </a:p>
          <a:p>
            <a:pPr indent="-57150" lvl="0" marL="76200" marR="0" rtl="0" algn="l">
              <a:lnSpc>
                <a:spcPct val="100000"/>
              </a:lnSpc>
              <a:spcBef>
                <a:spcPts val="360"/>
              </a:spcBef>
              <a:spcAft>
                <a:spcPts val="0"/>
              </a:spcAft>
              <a:buClr>
                <a:schemeClr val="dk1"/>
              </a:buClr>
              <a:buSzPts val="300"/>
              <a:buFont typeface="Calibri"/>
              <a:buNone/>
            </a:pPr>
            <a:r>
              <a:rPr lang="en-AU" sz="1000">
                <a:latin typeface="Calibri"/>
                <a:ea typeface="Calibri"/>
                <a:cs typeface="Calibri"/>
                <a:sym typeface="Calibri"/>
              </a:rPr>
              <a:t>TKI link: </a:t>
            </a:r>
            <a:r>
              <a:rPr lang="en-AU" sz="1000" u="sng">
                <a:solidFill>
                  <a:schemeClr val="hlink"/>
                </a:solidFill>
                <a:latin typeface="Calibri"/>
                <a:ea typeface="Calibri"/>
                <a:cs typeface="Calibri"/>
                <a:sym typeface="Calibri"/>
                <a:hlinkClick r:id="rId6"/>
              </a:rPr>
              <a:t>http://scienceonline.tki.org.nz/Science-capabilities-for-citizenship/Introducing-five-science-capabilities/Critique-evidence/Marine-Metre-Squared</a:t>
            </a:r>
            <a:endParaRPr sz="1000">
              <a:latin typeface="Calibri"/>
              <a:ea typeface="Calibri"/>
              <a:cs typeface="Calibri"/>
              <a:sym typeface="Calibri"/>
            </a:endParaRPr>
          </a:p>
        </p:txBody>
      </p:sp>
      <p:sp>
        <p:nvSpPr>
          <p:cNvPr id="342" name="Google Shape;342;p27:notes"/>
          <p:cNvSpPr txBox="1"/>
          <p:nvPr>
            <p:ph idx="12" type="sldNum"/>
          </p:nvPr>
        </p:nvSpPr>
        <p:spPr>
          <a:xfrm>
            <a:off x="3886200" y="8686800"/>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300"/>
              <a:buFont typeface="Arial"/>
              <a:buNone/>
            </a:pPr>
            <a:fld id="{00000000-1234-1234-1234-123412341234}" type="slidenum">
              <a:rPr b="0" i="0" lang="en-AU"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1" name="Shape 351"/>
        <p:cNvGrpSpPr/>
        <p:nvPr/>
      </p:nvGrpSpPr>
      <p:grpSpPr>
        <a:xfrm>
          <a:off x="0" y="0"/>
          <a:ext cx="0" cy="0"/>
          <a:chOff x="0" y="0"/>
          <a:chExt cx="0" cy="0"/>
        </a:xfrm>
      </p:grpSpPr>
      <p:sp>
        <p:nvSpPr>
          <p:cNvPr id="352" name="Google Shape;352;p2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353" name="Google Shape;353;p28: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360"/>
              </a:spcBef>
              <a:spcAft>
                <a:spcPts val="0"/>
              </a:spcAft>
              <a:buSzPts val="1200"/>
              <a:buNone/>
            </a:pPr>
            <a:r>
              <a:rPr lang="en-AU" sz="1000" u="sng">
                <a:solidFill>
                  <a:schemeClr val="hlink"/>
                </a:solidFill>
                <a:latin typeface="Calibri"/>
                <a:ea typeface="Calibri"/>
                <a:cs typeface="Calibri"/>
                <a:sym typeface="Calibri"/>
                <a:hlinkClick r:id="rId2"/>
              </a:rPr>
              <a:t>https://www.landcare.org.nz/file/citizen-science-inventory-updated-may-2018-lr/open</a:t>
            </a:r>
            <a:endParaRPr sz="1000">
              <a:latin typeface="Calibri"/>
              <a:ea typeface="Calibri"/>
              <a:cs typeface="Calibri"/>
              <a:sym typeface="Calibri"/>
            </a:endParaRPr>
          </a:p>
        </p:txBody>
      </p:sp>
      <p:sp>
        <p:nvSpPr>
          <p:cNvPr id="354" name="Google Shape;354;p28:notes"/>
          <p:cNvSpPr txBox="1"/>
          <p:nvPr>
            <p:ph idx="12" type="sldNum"/>
          </p:nvPr>
        </p:nvSpPr>
        <p:spPr>
          <a:xfrm>
            <a:off x="3886200" y="8686800"/>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300"/>
              <a:buFont typeface="Arial"/>
              <a:buNone/>
            </a:pPr>
            <a:fld id="{00000000-1234-1234-1234-123412341234}" type="slidenum">
              <a:rPr lang="en-AU"/>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2" name="Shape 362"/>
        <p:cNvGrpSpPr/>
        <p:nvPr/>
      </p:nvGrpSpPr>
      <p:grpSpPr>
        <a:xfrm>
          <a:off x="0" y="0"/>
          <a:ext cx="0" cy="0"/>
          <a:chOff x="0" y="0"/>
          <a:chExt cx="0" cy="0"/>
        </a:xfrm>
      </p:grpSpPr>
      <p:sp>
        <p:nvSpPr>
          <p:cNvPr id="363" name="Google Shape;363;p2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364" name="Google Shape;364;p29: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360"/>
              </a:spcBef>
              <a:spcAft>
                <a:spcPts val="0"/>
              </a:spcAft>
              <a:buSzPts val="1200"/>
              <a:buNone/>
            </a:pPr>
            <a:r>
              <a:rPr lang="en-AU" sz="1000">
                <a:latin typeface="Calibri"/>
                <a:ea typeface="Calibri"/>
                <a:cs typeface="Calibri"/>
                <a:sym typeface="Calibri"/>
              </a:rPr>
              <a:t>Learn more about PSPs: </a:t>
            </a:r>
            <a:endParaRPr sz="1000">
              <a:latin typeface="Calibri"/>
              <a:ea typeface="Calibri"/>
              <a:cs typeface="Calibri"/>
              <a:sym typeface="Calibri"/>
            </a:endParaRPr>
          </a:p>
          <a:p>
            <a:pPr indent="0" lvl="0" marL="0" rtl="0" algn="l">
              <a:lnSpc>
                <a:spcPct val="100000"/>
              </a:lnSpc>
              <a:spcBef>
                <a:spcPts val="360"/>
              </a:spcBef>
              <a:spcAft>
                <a:spcPts val="0"/>
              </a:spcAft>
              <a:buSzPts val="1200"/>
              <a:buNone/>
            </a:pPr>
            <a:r>
              <a:rPr lang="en-AU" sz="1000">
                <a:latin typeface="Calibri"/>
                <a:ea typeface="Calibri"/>
                <a:cs typeface="Calibri"/>
                <a:sym typeface="Calibri"/>
              </a:rPr>
              <a:t>Curious Minds: </a:t>
            </a:r>
            <a:r>
              <a:rPr lang="en-AU" sz="1000" u="sng">
                <a:solidFill>
                  <a:schemeClr val="hlink"/>
                </a:solidFill>
                <a:latin typeface="Calibri"/>
                <a:ea typeface="Calibri"/>
                <a:cs typeface="Calibri"/>
                <a:sym typeface="Calibri"/>
                <a:hlinkClick r:id="rId2"/>
              </a:rPr>
              <a:t>https://www.curiousminds.nz/funding/participatory-science-platform/</a:t>
            </a:r>
            <a:endParaRPr sz="1000">
              <a:latin typeface="Calibri"/>
              <a:ea typeface="Calibri"/>
              <a:cs typeface="Calibri"/>
              <a:sym typeface="Calibri"/>
            </a:endParaRPr>
          </a:p>
          <a:p>
            <a:pPr indent="0" lvl="0" marL="0" rtl="0" algn="l">
              <a:lnSpc>
                <a:spcPct val="100000"/>
              </a:lnSpc>
              <a:spcBef>
                <a:spcPts val="360"/>
              </a:spcBef>
              <a:spcAft>
                <a:spcPts val="0"/>
              </a:spcAft>
              <a:buSzPts val="1200"/>
              <a:buNone/>
            </a:pPr>
            <a:r>
              <a:rPr lang="en-AU" sz="1000">
                <a:latin typeface="Calibri"/>
                <a:ea typeface="Calibri"/>
                <a:cs typeface="Calibri"/>
                <a:sym typeface="Calibri"/>
              </a:rPr>
              <a:t>RNZ interview </a:t>
            </a:r>
            <a:r>
              <a:rPr lang="en-AU" sz="1000" u="sng">
                <a:solidFill>
                  <a:schemeClr val="hlink"/>
                </a:solidFill>
                <a:latin typeface="Calibri"/>
                <a:ea typeface="Calibri"/>
                <a:cs typeface="Calibri"/>
                <a:sym typeface="Calibri"/>
                <a:hlinkClick r:id="rId3"/>
              </a:rPr>
              <a:t>https://www.rnz.co.nz/national/programmes/up-this-way/audio/2018627997/extreme-citizen-science</a:t>
            </a:r>
            <a:endParaRPr sz="1000">
              <a:latin typeface="Calibri"/>
              <a:ea typeface="Calibri"/>
              <a:cs typeface="Calibri"/>
              <a:sym typeface="Calibri"/>
            </a:endParaRPr>
          </a:p>
        </p:txBody>
      </p:sp>
      <p:sp>
        <p:nvSpPr>
          <p:cNvPr id="365" name="Google Shape;365;p29:notes"/>
          <p:cNvSpPr txBox="1"/>
          <p:nvPr>
            <p:ph idx="12" type="sldNum"/>
          </p:nvPr>
        </p:nvSpPr>
        <p:spPr>
          <a:xfrm>
            <a:off x="3886200" y="8686800"/>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300"/>
              <a:buFont typeface="Arial"/>
              <a:buNone/>
            </a:pPr>
            <a:fld id="{00000000-1234-1234-1234-123412341234}" type="slidenum">
              <a:rPr lang="en-AU"/>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0" name="Shape 70"/>
        <p:cNvGrpSpPr/>
        <p:nvPr/>
      </p:nvGrpSpPr>
      <p:grpSpPr>
        <a:xfrm>
          <a:off x="0" y="0"/>
          <a:ext cx="0" cy="0"/>
          <a:chOff x="0" y="0"/>
          <a:chExt cx="0" cy="0"/>
        </a:xfrm>
      </p:grpSpPr>
      <p:sp>
        <p:nvSpPr>
          <p:cNvPr id="71" name="Google Shape;71;p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72" name="Google Shape;72;p4:notes"/>
          <p:cNvSpPr txBox="1"/>
          <p:nvPr>
            <p:ph idx="1" type="body"/>
          </p:nvPr>
        </p:nvSpPr>
        <p:spPr>
          <a:xfrm>
            <a:off x="914400" y="4343400"/>
            <a:ext cx="5029199"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360"/>
              </a:spcBef>
              <a:spcAft>
                <a:spcPts val="0"/>
              </a:spcAft>
              <a:buClr>
                <a:schemeClr val="dk1"/>
              </a:buClr>
              <a:buSzPts val="250"/>
              <a:buFont typeface="Calibri"/>
              <a:buNone/>
            </a:pPr>
            <a:r>
              <a:rPr lang="en-AU" sz="1000">
                <a:latin typeface="Calibri"/>
                <a:ea typeface="Calibri"/>
                <a:cs typeface="Calibri"/>
                <a:sym typeface="Calibri"/>
              </a:rPr>
              <a:t>Curious Minds PSP: </a:t>
            </a:r>
            <a:r>
              <a:rPr lang="en-AU" sz="1000" u="sng">
                <a:solidFill>
                  <a:schemeClr val="hlink"/>
                </a:solidFill>
                <a:latin typeface="Calibri"/>
                <a:ea typeface="Calibri"/>
                <a:cs typeface="Calibri"/>
                <a:sym typeface="Calibri"/>
                <a:hlinkClick r:id="rId2"/>
              </a:rPr>
              <a:t>https://www.curiousminds.nz/funding/participatory-science-platform/</a:t>
            </a:r>
            <a:endParaRPr sz="1000">
              <a:latin typeface="Calibri"/>
              <a:ea typeface="Calibri"/>
              <a:cs typeface="Calibri"/>
              <a:sym typeface="Calibri"/>
            </a:endParaRPr>
          </a:p>
          <a:p>
            <a:pPr indent="0" lvl="0" marL="0" marR="0" rtl="0" algn="l">
              <a:lnSpc>
                <a:spcPct val="100000"/>
              </a:lnSpc>
              <a:spcBef>
                <a:spcPts val="360"/>
              </a:spcBef>
              <a:spcAft>
                <a:spcPts val="0"/>
              </a:spcAft>
              <a:buClr>
                <a:schemeClr val="dk1"/>
              </a:buClr>
              <a:buSzPts val="250"/>
              <a:buFont typeface="Calibri"/>
              <a:buNone/>
            </a:pPr>
            <a:r>
              <a:t/>
            </a:r>
            <a:endParaRPr sz="1000"/>
          </a:p>
        </p:txBody>
      </p:sp>
      <p:sp>
        <p:nvSpPr>
          <p:cNvPr id="73" name="Google Shape;73;p4:notes"/>
          <p:cNvSpPr txBox="1"/>
          <p:nvPr>
            <p:ph idx="12" type="sldNum"/>
          </p:nvPr>
        </p:nvSpPr>
        <p:spPr>
          <a:xfrm>
            <a:off x="3886200" y="8686800"/>
            <a:ext cx="2971799"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300"/>
              <a:buFont typeface="Arial"/>
              <a:buNone/>
            </a:pPr>
            <a:fld id="{00000000-1234-1234-1234-123412341234}" type="slidenum">
              <a:rPr b="0" i="0" lang="en-AU"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3" name="Shape 383"/>
        <p:cNvGrpSpPr/>
        <p:nvPr/>
      </p:nvGrpSpPr>
      <p:grpSpPr>
        <a:xfrm>
          <a:off x="0" y="0"/>
          <a:ext cx="0" cy="0"/>
          <a:chOff x="0" y="0"/>
          <a:chExt cx="0" cy="0"/>
        </a:xfrm>
      </p:grpSpPr>
      <p:sp>
        <p:nvSpPr>
          <p:cNvPr id="384" name="Google Shape;384;p3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385" name="Google Shape;385;p30: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360"/>
              </a:spcBef>
              <a:spcAft>
                <a:spcPts val="0"/>
              </a:spcAft>
              <a:buSzPts val="1200"/>
              <a:buNone/>
            </a:pPr>
            <a:r>
              <a:rPr lang="en-AU" sz="1000">
                <a:latin typeface="Calibri"/>
                <a:ea typeface="Calibri"/>
                <a:cs typeface="Calibri"/>
                <a:sym typeface="Calibri"/>
              </a:rPr>
              <a:t>Image 1: </a:t>
            </a:r>
            <a:r>
              <a:rPr lang="en-AU" sz="1000" u="sng">
                <a:solidFill>
                  <a:schemeClr val="hlink"/>
                </a:solidFill>
                <a:latin typeface="Calibri"/>
                <a:ea typeface="Calibri"/>
                <a:cs typeface="Calibri"/>
                <a:sym typeface="Calibri"/>
                <a:hlinkClick r:id="rId2"/>
              </a:rPr>
              <a:t>https://www.sciencelearn.org.nz/images/3575-steam-distillation-unit-at-toko-school</a:t>
            </a:r>
            <a:endParaRPr sz="1000">
              <a:latin typeface="Calibri"/>
              <a:ea typeface="Calibri"/>
              <a:cs typeface="Calibri"/>
              <a:sym typeface="Calibri"/>
            </a:endParaRPr>
          </a:p>
          <a:p>
            <a:pPr indent="0" lvl="0" marL="0" rtl="0" algn="l">
              <a:lnSpc>
                <a:spcPct val="100000"/>
              </a:lnSpc>
              <a:spcBef>
                <a:spcPts val="360"/>
              </a:spcBef>
              <a:spcAft>
                <a:spcPts val="0"/>
              </a:spcAft>
              <a:buSzPts val="1200"/>
              <a:buNone/>
            </a:pPr>
            <a:r>
              <a:rPr lang="en-AU" sz="1000">
                <a:latin typeface="Calibri"/>
                <a:ea typeface="Calibri"/>
                <a:cs typeface="Calibri"/>
                <a:sym typeface="Calibri"/>
              </a:rPr>
              <a:t>Image 2: </a:t>
            </a:r>
            <a:r>
              <a:rPr lang="en-AU" sz="1000" u="sng">
                <a:solidFill>
                  <a:schemeClr val="hlink"/>
                </a:solidFill>
                <a:latin typeface="Calibri"/>
                <a:ea typeface="Calibri"/>
                <a:cs typeface="Calibri"/>
                <a:sym typeface="Calibri"/>
                <a:hlinkClick r:id="rId3"/>
              </a:rPr>
              <a:t>https://www.sciencelearn.org.nz/images/3576-distillation-and-science-concepts</a:t>
            </a:r>
            <a:endParaRPr sz="1000">
              <a:latin typeface="Calibri"/>
              <a:ea typeface="Calibri"/>
              <a:cs typeface="Calibri"/>
              <a:sym typeface="Calibri"/>
            </a:endParaRPr>
          </a:p>
          <a:p>
            <a:pPr indent="0" lvl="0" marL="0" rtl="0" algn="l">
              <a:lnSpc>
                <a:spcPct val="100000"/>
              </a:lnSpc>
              <a:spcBef>
                <a:spcPts val="360"/>
              </a:spcBef>
              <a:spcAft>
                <a:spcPts val="0"/>
              </a:spcAft>
              <a:buSzPts val="1200"/>
              <a:buNone/>
            </a:pPr>
            <a:r>
              <a:rPr lang="en-AU" sz="1000">
                <a:latin typeface="Calibri"/>
                <a:ea typeface="Calibri"/>
                <a:cs typeface="Calibri"/>
                <a:sym typeface="Calibri"/>
              </a:rPr>
              <a:t>Article: </a:t>
            </a:r>
            <a:r>
              <a:rPr lang="en-AU" sz="1000" u="sng">
                <a:solidFill>
                  <a:schemeClr val="hlink"/>
                </a:solidFill>
                <a:latin typeface="Calibri"/>
                <a:ea typeface="Calibri"/>
                <a:cs typeface="Calibri"/>
                <a:sym typeface="Calibri"/>
                <a:hlinkClick r:id="rId4"/>
              </a:rPr>
              <a:t>https://www.sciencelearn.org.nz/resources/2625-distilling-oils-and-hydrosols</a:t>
            </a:r>
            <a:endParaRPr sz="1000">
              <a:latin typeface="Calibri"/>
              <a:ea typeface="Calibri"/>
              <a:cs typeface="Calibri"/>
              <a:sym typeface="Calibri"/>
            </a:endParaRPr>
          </a:p>
        </p:txBody>
      </p:sp>
      <p:sp>
        <p:nvSpPr>
          <p:cNvPr id="386" name="Google Shape;386;p30:notes"/>
          <p:cNvSpPr txBox="1"/>
          <p:nvPr>
            <p:ph idx="12" type="sldNum"/>
          </p:nvPr>
        </p:nvSpPr>
        <p:spPr>
          <a:xfrm>
            <a:off x="3886200" y="8686800"/>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AU"/>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3" name="Shape 393"/>
        <p:cNvGrpSpPr/>
        <p:nvPr/>
      </p:nvGrpSpPr>
      <p:grpSpPr>
        <a:xfrm>
          <a:off x="0" y="0"/>
          <a:ext cx="0" cy="0"/>
          <a:chOff x="0" y="0"/>
          <a:chExt cx="0" cy="0"/>
        </a:xfrm>
      </p:grpSpPr>
      <p:sp>
        <p:nvSpPr>
          <p:cNvPr id="394" name="Google Shape;394;p3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395" name="Google Shape;395;p31: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57150" lvl="0" marL="76200" marR="0" rtl="0" algn="l">
              <a:lnSpc>
                <a:spcPct val="100000"/>
              </a:lnSpc>
              <a:spcBef>
                <a:spcPts val="360"/>
              </a:spcBef>
              <a:spcAft>
                <a:spcPts val="0"/>
              </a:spcAft>
              <a:buClr>
                <a:schemeClr val="dk1"/>
              </a:buClr>
              <a:buSzPts val="300"/>
              <a:buFont typeface="Calibri"/>
              <a:buNone/>
            </a:pPr>
            <a:r>
              <a:rPr lang="en-AU" sz="1000">
                <a:latin typeface="Calibri"/>
                <a:ea typeface="Calibri"/>
                <a:cs typeface="Calibri"/>
                <a:sym typeface="Calibri"/>
              </a:rPr>
              <a:t>Image: </a:t>
            </a:r>
            <a:r>
              <a:rPr lang="en-AU" sz="1000" u="sng">
                <a:solidFill>
                  <a:schemeClr val="hlink"/>
                </a:solidFill>
                <a:latin typeface="Calibri"/>
                <a:ea typeface="Calibri"/>
                <a:cs typeface="Calibri"/>
                <a:sym typeface="Calibri"/>
                <a:hlinkClick r:id="rId2"/>
              </a:rPr>
              <a:t>https://www.sciencelearn.org.nz/images/3181-using-a-heath-moth-trap</a:t>
            </a:r>
            <a:endParaRPr sz="1000">
              <a:latin typeface="Calibri"/>
              <a:ea typeface="Calibri"/>
              <a:cs typeface="Calibri"/>
              <a:sym typeface="Calibri"/>
            </a:endParaRPr>
          </a:p>
          <a:p>
            <a:pPr indent="-57150" lvl="0" marL="76200" marR="0" rtl="0" algn="l">
              <a:lnSpc>
                <a:spcPct val="100000"/>
              </a:lnSpc>
              <a:spcBef>
                <a:spcPts val="360"/>
              </a:spcBef>
              <a:spcAft>
                <a:spcPts val="0"/>
              </a:spcAft>
              <a:buClr>
                <a:schemeClr val="dk1"/>
              </a:buClr>
              <a:buSzPts val="300"/>
              <a:buFont typeface="Calibri"/>
              <a:buNone/>
            </a:pPr>
            <a:r>
              <a:rPr lang="en-AU" sz="1000">
                <a:latin typeface="Calibri"/>
                <a:ea typeface="Calibri"/>
                <a:cs typeface="Calibri"/>
                <a:sym typeface="Calibri"/>
              </a:rPr>
              <a:t>Article: </a:t>
            </a:r>
            <a:r>
              <a:rPr lang="en-AU" sz="1000" u="sng">
                <a:solidFill>
                  <a:schemeClr val="hlink"/>
                </a:solidFill>
                <a:latin typeface="Calibri"/>
                <a:ea typeface="Calibri"/>
                <a:cs typeface="Calibri"/>
                <a:sym typeface="Calibri"/>
                <a:hlinkClick r:id="rId3"/>
              </a:rPr>
              <a:t>https://www.sciencelearn.org.nz/resources/2617-scientists-and-tamariki-working-together</a:t>
            </a:r>
            <a:endParaRPr sz="1000">
              <a:latin typeface="Calibri"/>
              <a:ea typeface="Calibri"/>
              <a:cs typeface="Calibri"/>
              <a:sym typeface="Calibri"/>
            </a:endParaRPr>
          </a:p>
        </p:txBody>
      </p:sp>
      <p:sp>
        <p:nvSpPr>
          <p:cNvPr id="396" name="Google Shape;396;p31:notes"/>
          <p:cNvSpPr txBox="1"/>
          <p:nvPr>
            <p:ph idx="12" type="sldNum"/>
          </p:nvPr>
        </p:nvSpPr>
        <p:spPr>
          <a:xfrm>
            <a:off x="3886200" y="8686800"/>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300"/>
              <a:buFont typeface="Arial"/>
              <a:buNone/>
            </a:pPr>
            <a:fld id="{00000000-1234-1234-1234-123412341234}" type="slidenum">
              <a:rPr b="0" i="0" lang="en-AU"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1" name="Shape 401"/>
        <p:cNvGrpSpPr/>
        <p:nvPr/>
      </p:nvGrpSpPr>
      <p:grpSpPr>
        <a:xfrm>
          <a:off x="0" y="0"/>
          <a:ext cx="0" cy="0"/>
          <a:chOff x="0" y="0"/>
          <a:chExt cx="0" cy="0"/>
        </a:xfrm>
      </p:grpSpPr>
      <p:sp>
        <p:nvSpPr>
          <p:cNvPr id="402" name="Google Shape;402;p3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403" name="Google Shape;403;p32: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57150" lvl="0" marL="76200" marR="0" rtl="0" algn="l">
              <a:lnSpc>
                <a:spcPct val="100000"/>
              </a:lnSpc>
              <a:spcBef>
                <a:spcPts val="360"/>
              </a:spcBef>
              <a:spcAft>
                <a:spcPts val="0"/>
              </a:spcAft>
              <a:buClr>
                <a:schemeClr val="dk1"/>
              </a:buClr>
              <a:buSzPts val="300"/>
              <a:buFont typeface="Calibri"/>
              <a:buNone/>
            </a:pPr>
            <a:r>
              <a:rPr lang="en-AU" sz="1000">
                <a:latin typeface="Calibri"/>
                <a:ea typeface="Calibri"/>
                <a:cs typeface="Calibri"/>
                <a:sym typeface="Calibri"/>
              </a:rPr>
              <a:t>Image: </a:t>
            </a:r>
            <a:r>
              <a:rPr lang="en-AU" sz="1000" u="sng">
                <a:solidFill>
                  <a:schemeClr val="hlink"/>
                </a:solidFill>
                <a:latin typeface="Calibri"/>
                <a:ea typeface="Calibri"/>
                <a:cs typeface="Calibri"/>
                <a:sym typeface="Calibri"/>
                <a:hlinkClick r:id="rId2"/>
              </a:rPr>
              <a:t>https://www.sciencelearn.org.nz/images/3047-teacher-workshops</a:t>
            </a:r>
            <a:endParaRPr sz="1000">
              <a:latin typeface="Calibri"/>
              <a:ea typeface="Calibri"/>
              <a:cs typeface="Calibri"/>
              <a:sym typeface="Calibri"/>
            </a:endParaRPr>
          </a:p>
          <a:p>
            <a:pPr indent="-57150" lvl="0" marL="76200" marR="0" rtl="0" algn="l">
              <a:lnSpc>
                <a:spcPct val="100000"/>
              </a:lnSpc>
              <a:spcBef>
                <a:spcPts val="360"/>
              </a:spcBef>
              <a:spcAft>
                <a:spcPts val="0"/>
              </a:spcAft>
              <a:buClr>
                <a:schemeClr val="dk1"/>
              </a:buClr>
              <a:buSzPts val="300"/>
              <a:buFont typeface="Calibri"/>
              <a:buNone/>
            </a:pPr>
            <a:r>
              <a:rPr lang="en-AU" sz="1000">
                <a:latin typeface="Calibri"/>
                <a:ea typeface="Calibri"/>
                <a:cs typeface="Calibri"/>
                <a:sym typeface="Calibri"/>
              </a:rPr>
              <a:t>Planning: </a:t>
            </a:r>
            <a:r>
              <a:rPr lang="en-AU" sz="1000" u="sng">
                <a:solidFill>
                  <a:schemeClr val="hlink"/>
                </a:solidFill>
                <a:latin typeface="Calibri"/>
                <a:ea typeface="Calibri"/>
                <a:cs typeface="Calibri"/>
                <a:sym typeface="Calibri"/>
                <a:hlinkClick r:id="rId3"/>
              </a:rPr>
              <a:t>https://www.sciencelearn.org.nz/resources/2740-planning-for-students-to-be-citizen-scientists</a:t>
            </a:r>
            <a:endParaRPr sz="1000">
              <a:latin typeface="Calibri"/>
              <a:ea typeface="Calibri"/>
              <a:cs typeface="Calibri"/>
              <a:sym typeface="Calibri"/>
            </a:endParaRPr>
          </a:p>
          <a:p>
            <a:pPr indent="-57150" lvl="0" marL="76200" marR="0" rtl="0" algn="l">
              <a:lnSpc>
                <a:spcPct val="100000"/>
              </a:lnSpc>
              <a:spcBef>
                <a:spcPts val="360"/>
              </a:spcBef>
              <a:spcAft>
                <a:spcPts val="0"/>
              </a:spcAft>
              <a:buClr>
                <a:schemeClr val="dk1"/>
              </a:buClr>
              <a:buSzPts val="300"/>
              <a:buFont typeface="Calibri"/>
              <a:buNone/>
            </a:pPr>
            <a:r>
              <a:rPr lang="en-AU" sz="1000">
                <a:latin typeface="Calibri"/>
                <a:ea typeface="Calibri"/>
                <a:cs typeface="Calibri"/>
                <a:sym typeface="Calibri"/>
              </a:rPr>
              <a:t>Sarah’s document on co-design: </a:t>
            </a:r>
            <a:r>
              <a:rPr lang="en-AU" sz="1000" u="sng">
                <a:solidFill>
                  <a:schemeClr val="hlink"/>
                </a:solidFill>
                <a:latin typeface="Calibri"/>
                <a:ea typeface="Calibri"/>
                <a:cs typeface="Calibri"/>
                <a:sym typeface="Calibri"/>
                <a:hlinkClick r:id="rId4"/>
              </a:rPr>
              <a:t>https://docs.google.com/document/d/1EGLR5VGsEFbJMpQcUGcfC6htV06TyFmR/edit</a:t>
            </a:r>
            <a:endParaRPr sz="1000">
              <a:latin typeface="Calibri"/>
              <a:ea typeface="Calibri"/>
              <a:cs typeface="Calibri"/>
              <a:sym typeface="Calibri"/>
            </a:endParaRPr>
          </a:p>
          <a:p>
            <a:pPr indent="-57150" lvl="0" marL="76200" marR="0" rtl="0" algn="l">
              <a:lnSpc>
                <a:spcPct val="100000"/>
              </a:lnSpc>
              <a:spcBef>
                <a:spcPts val="360"/>
              </a:spcBef>
              <a:spcAft>
                <a:spcPts val="0"/>
              </a:spcAft>
              <a:buClr>
                <a:schemeClr val="dk1"/>
              </a:buClr>
              <a:buSzPts val="300"/>
              <a:buFont typeface="Calibri"/>
              <a:buNone/>
            </a:pPr>
            <a:r>
              <a:rPr lang="en-AU" sz="1000">
                <a:latin typeface="Calibri"/>
                <a:ea typeface="Calibri"/>
                <a:cs typeface="Calibri"/>
                <a:sym typeface="Calibri"/>
              </a:rPr>
              <a:t>Eco explorers PLD: </a:t>
            </a:r>
            <a:r>
              <a:rPr lang="en-AU" sz="1000" u="sng">
                <a:solidFill>
                  <a:schemeClr val="hlink"/>
                </a:solidFill>
                <a:latin typeface="Calibri"/>
                <a:ea typeface="Calibri"/>
                <a:cs typeface="Calibri"/>
                <a:sym typeface="Calibri"/>
                <a:hlinkClick r:id="rId5"/>
              </a:rPr>
              <a:t>https://www.sciencelearn.org.nz/resources/2610-eco-explorers</a:t>
            </a:r>
            <a:endParaRPr sz="1000">
              <a:latin typeface="Calibri"/>
              <a:ea typeface="Calibri"/>
              <a:cs typeface="Calibri"/>
              <a:sym typeface="Calibri"/>
            </a:endParaRPr>
          </a:p>
        </p:txBody>
      </p:sp>
      <p:sp>
        <p:nvSpPr>
          <p:cNvPr id="404" name="Google Shape;404;p32:notes"/>
          <p:cNvSpPr txBox="1"/>
          <p:nvPr>
            <p:ph idx="12" type="sldNum"/>
          </p:nvPr>
        </p:nvSpPr>
        <p:spPr>
          <a:xfrm>
            <a:off x="3886200" y="8686800"/>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300"/>
              <a:buFont typeface="Arial"/>
              <a:buNone/>
            </a:pPr>
            <a:fld id="{00000000-1234-1234-1234-123412341234}" type="slidenum">
              <a:rPr b="0" i="0" lang="en-AU"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0" name="Shape 410"/>
        <p:cNvGrpSpPr/>
        <p:nvPr/>
      </p:nvGrpSpPr>
      <p:grpSpPr>
        <a:xfrm>
          <a:off x="0" y="0"/>
          <a:ext cx="0" cy="0"/>
          <a:chOff x="0" y="0"/>
          <a:chExt cx="0" cy="0"/>
        </a:xfrm>
      </p:grpSpPr>
      <p:sp>
        <p:nvSpPr>
          <p:cNvPr id="411" name="Google Shape;411;p3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412" name="Google Shape;412;p33: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360"/>
              </a:spcBef>
              <a:spcAft>
                <a:spcPts val="0"/>
              </a:spcAft>
              <a:buSzPts val="1200"/>
              <a:buNone/>
            </a:pPr>
            <a:r>
              <a:rPr lang="en-AU" sz="1000" u="sng">
                <a:solidFill>
                  <a:schemeClr val="hlink"/>
                </a:solidFill>
                <a:latin typeface="Calibri"/>
                <a:ea typeface="Calibri"/>
                <a:cs typeface="Calibri"/>
                <a:sym typeface="Calibri"/>
                <a:hlinkClick r:id="rId2"/>
              </a:rPr>
              <a:t>https://docs.google.com/presentation/d/1MdAAjRKjwqqDfNY6TNVAl5zSUyb94mqY/edit#slide=id.p13</a:t>
            </a:r>
            <a:endParaRPr sz="1000">
              <a:latin typeface="Calibri"/>
              <a:ea typeface="Calibri"/>
              <a:cs typeface="Calibri"/>
              <a:sym typeface="Calibri"/>
            </a:endParaRPr>
          </a:p>
          <a:p>
            <a:pPr indent="0" lvl="0" marL="0" rtl="0" algn="l">
              <a:lnSpc>
                <a:spcPct val="100000"/>
              </a:lnSpc>
              <a:spcBef>
                <a:spcPts val="360"/>
              </a:spcBef>
              <a:spcAft>
                <a:spcPts val="0"/>
              </a:spcAft>
              <a:buSzPts val="1200"/>
              <a:buNone/>
            </a:pPr>
            <a:r>
              <a:rPr lang="en-AU" sz="1000">
                <a:latin typeface="Calibri"/>
                <a:ea typeface="Calibri"/>
                <a:cs typeface="Calibri"/>
                <a:sym typeface="Calibri"/>
              </a:rPr>
              <a:t>We love to help, and we have a bunch of Curious Minds ambassadors standing by …</a:t>
            </a:r>
            <a:endParaRPr sz="1000">
              <a:latin typeface="Calibri"/>
              <a:ea typeface="Calibri"/>
              <a:cs typeface="Calibri"/>
              <a:sym typeface="Calibri"/>
            </a:endParaRPr>
          </a:p>
          <a:p>
            <a:pPr indent="0" lvl="0" marL="0" rtl="0" algn="l">
              <a:lnSpc>
                <a:spcPct val="100000"/>
              </a:lnSpc>
              <a:spcBef>
                <a:spcPts val="360"/>
              </a:spcBef>
              <a:spcAft>
                <a:spcPts val="0"/>
              </a:spcAft>
              <a:buClr>
                <a:schemeClr val="dk1"/>
              </a:buClr>
              <a:buSzPts val="2800"/>
              <a:buFont typeface="Arial"/>
              <a:buNone/>
            </a:pPr>
            <a:r>
              <a:rPr lang="en-AU" sz="1000">
                <a:latin typeface="Calibri"/>
                <a:ea typeface="Calibri"/>
                <a:cs typeface="Calibri"/>
                <a:sym typeface="Calibri"/>
              </a:rPr>
              <a:t>Sarah Morgan | 027 283 3412 | sarah.morgan@cometauckland.org.nz</a:t>
            </a:r>
            <a:endParaRPr sz="1000">
              <a:latin typeface="Calibri"/>
              <a:ea typeface="Calibri"/>
              <a:cs typeface="Calibri"/>
              <a:sym typeface="Calibri"/>
            </a:endParaRPr>
          </a:p>
          <a:p>
            <a:pPr indent="0" lvl="0" marL="0" rtl="0" algn="l">
              <a:lnSpc>
                <a:spcPct val="100000"/>
              </a:lnSpc>
              <a:spcBef>
                <a:spcPts val="360"/>
              </a:spcBef>
              <a:spcAft>
                <a:spcPts val="0"/>
              </a:spcAft>
              <a:buSzPts val="1200"/>
              <a:buNone/>
            </a:pPr>
            <a:r>
              <a:t/>
            </a:r>
            <a:endParaRPr/>
          </a:p>
        </p:txBody>
      </p:sp>
      <p:sp>
        <p:nvSpPr>
          <p:cNvPr id="413" name="Google Shape;413;p33:notes"/>
          <p:cNvSpPr txBox="1"/>
          <p:nvPr>
            <p:ph idx="12" type="sldNum"/>
          </p:nvPr>
        </p:nvSpPr>
        <p:spPr>
          <a:xfrm>
            <a:off x="3886200" y="8686800"/>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300"/>
              <a:buFont typeface="Arial"/>
              <a:buNone/>
            </a:pPr>
            <a:fld id="{00000000-1234-1234-1234-123412341234}" type="slidenum">
              <a:rPr lang="en-AU"/>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8" name="Shape 418"/>
        <p:cNvGrpSpPr/>
        <p:nvPr/>
      </p:nvGrpSpPr>
      <p:grpSpPr>
        <a:xfrm>
          <a:off x="0" y="0"/>
          <a:ext cx="0" cy="0"/>
          <a:chOff x="0" y="0"/>
          <a:chExt cx="0" cy="0"/>
        </a:xfrm>
      </p:grpSpPr>
      <p:sp>
        <p:nvSpPr>
          <p:cNvPr id="419" name="Google Shape;419;p34: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360"/>
              </a:spcBef>
              <a:spcAft>
                <a:spcPts val="0"/>
              </a:spcAft>
              <a:buClr>
                <a:schemeClr val="dk1"/>
              </a:buClr>
              <a:buSzPts val="1100"/>
              <a:buFont typeface="Arial"/>
              <a:buNone/>
            </a:pPr>
            <a:r>
              <a:rPr lang="en-AU" sz="1000">
                <a:solidFill>
                  <a:schemeClr val="dk1"/>
                </a:solidFill>
              </a:rPr>
              <a:t>SLACK: </a:t>
            </a:r>
            <a:r>
              <a:rPr lang="en-AU" sz="1000" u="sng">
                <a:solidFill>
                  <a:srgbClr val="1155CC"/>
                </a:solidFill>
                <a:hlinkClick r:id="rId2"/>
              </a:rPr>
              <a:t>https://slh-talk.slack.com/messages/CDL529ERW/</a:t>
            </a:r>
            <a:r>
              <a:rPr lang="en-AU" sz="1000">
                <a:solidFill>
                  <a:schemeClr val="dk1"/>
                </a:solidFill>
              </a:rPr>
              <a:t> </a:t>
            </a:r>
            <a:endParaRPr b="0" i="0" sz="1000" u="none" cap="none" strike="noStrike">
              <a:solidFill>
                <a:srgbClr val="000000"/>
              </a:solidFill>
              <a:latin typeface="Arial"/>
              <a:ea typeface="Arial"/>
              <a:cs typeface="Arial"/>
              <a:sym typeface="Arial"/>
            </a:endParaRPr>
          </a:p>
        </p:txBody>
      </p:sp>
      <p:sp>
        <p:nvSpPr>
          <p:cNvPr id="420" name="Google Shape;420;p3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3" name="Shape 83"/>
        <p:cNvGrpSpPr/>
        <p:nvPr/>
      </p:nvGrpSpPr>
      <p:grpSpPr>
        <a:xfrm>
          <a:off x="0" y="0"/>
          <a:ext cx="0" cy="0"/>
          <a:chOff x="0" y="0"/>
          <a:chExt cx="0" cy="0"/>
        </a:xfrm>
      </p:grpSpPr>
      <p:sp>
        <p:nvSpPr>
          <p:cNvPr id="84" name="Google Shape;84;p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85" name="Google Shape;85;p5: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360"/>
              </a:spcBef>
              <a:spcAft>
                <a:spcPts val="0"/>
              </a:spcAft>
              <a:buSzPts val="1200"/>
              <a:buNone/>
            </a:pPr>
            <a:r>
              <a:t/>
            </a:r>
            <a:endParaRPr/>
          </a:p>
        </p:txBody>
      </p:sp>
      <p:sp>
        <p:nvSpPr>
          <p:cNvPr id="86" name="Google Shape;86;p5:notes"/>
          <p:cNvSpPr txBox="1"/>
          <p:nvPr>
            <p:ph idx="12" type="sldNum"/>
          </p:nvPr>
        </p:nvSpPr>
        <p:spPr>
          <a:xfrm>
            <a:off x="3886200" y="8686800"/>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300"/>
              <a:buFont typeface="Arial"/>
              <a:buNone/>
            </a:pPr>
            <a:fld id="{00000000-1234-1234-1234-123412341234}" type="slidenum">
              <a:rPr lang="en-AU"/>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1" name="Shape 111"/>
        <p:cNvGrpSpPr/>
        <p:nvPr/>
      </p:nvGrpSpPr>
      <p:grpSpPr>
        <a:xfrm>
          <a:off x="0" y="0"/>
          <a:ext cx="0" cy="0"/>
          <a:chOff x="0" y="0"/>
          <a:chExt cx="0" cy="0"/>
        </a:xfrm>
      </p:grpSpPr>
      <p:sp>
        <p:nvSpPr>
          <p:cNvPr id="112" name="Google Shape;112;g5f58dc51a6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13" name="Google Shape;113;g5f58dc51a6_0_0: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t/>
            </a:r>
            <a:endParaRPr/>
          </a:p>
        </p:txBody>
      </p:sp>
      <p:sp>
        <p:nvSpPr>
          <p:cNvPr id="114" name="Google Shape;114;g5f58dc51a6_0_0:notes"/>
          <p:cNvSpPr txBox="1"/>
          <p:nvPr>
            <p:ph idx="12" type="sldNum"/>
          </p:nvPr>
        </p:nvSpPr>
        <p:spPr>
          <a:xfrm>
            <a:off x="3886200" y="8686800"/>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300"/>
              <a:buFont typeface="Arial"/>
              <a:buNone/>
            </a:pPr>
            <a:fld id="{00000000-1234-1234-1234-123412341234}" type="slidenum">
              <a:rPr lang="en-AU"/>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9" name="Shape 119"/>
        <p:cNvGrpSpPr/>
        <p:nvPr/>
      </p:nvGrpSpPr>
      <p:grpSpPr>
        <a:xfrm>
          <a:off x="0" y="0"/>
          <a:ext cx="0" cy="0"/>
          <a:chOff x="0" y="0"/>
          <a:chExt cx="0" cy="0"/>
        </a:xfrm>
      </p:grpSpPr>
      <p:sp>
        <p:nvSpPr>
          <p:cNvPr id="120" name="Google Shape;120;p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21" name="Google Shape;121;p6: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360"/>
              </a:spcBef>
              <a:spcAft>
                <a:spcPts val="0"/>
              </a:spcAft>
              <a:buClr>
                <a:schemeClr val="dk1"/>
              </a:buClr>
              <a:buSzPts val="250"/>
              <a:buFont typeface="Calibri"/>
              <a:buNone/>
            </a:pPr>
            <a:r>
              <a:t/>
            </a:r>
            <a:endParaRPr b="0" i="0" sz="1200" u="none" cap="none" strike="noStrike">
              <a:solidFill>
                <a:schemeClr val="dk1"/>
              </a:solidFill>
              <a:latin typeface="Calibri"/>
              <a:ea typeface="Calibri"/>
              <a:cs typeface="Calibri"/>
              <a:sym typeface="Calibri"/>
            </a:endParaRPr>
          </a:p>
          <a:p>
            <a:pPr indent="0" lvl="0" marL="0" marR="0" rtl="0" algn="l">
              <a:lnSpc>
                <a:spcPct val="100000"/>
              </a:lnSpc>
              <a:spcBef>
                <a:spcPts val="360"/>
              </a:spcBef>
              <a:spcAft>
                <a:spcPts val="0"/>
              </a:spcAft>
              <a:buClr>
                <a:schemeClr val="dk1"/>
              </a:buClr>
              <a:buSzPts val="250"/>
              <a:buFont typeface="Calibri"/>
              <a:buNone/>
            </a:pPr>
            <a:r>
              <a:rPr lang="en-AU" sz="1000">
                <a:latin typeface="Calibri"/>
                <a:ea typeface="Calibri"/>
                <a:cs typeface="Calibri"/>
                <a:sym typeface="Calibri"/>
              </a:rPr>
              <a:t>Image: </a:t>
            </a:r>
            <a:r>
              <a:rPr lang="en-AU" sz="1000" u="sng">
                <a:solidFill>
                  <a:schemeClr val="hlink"/>
                </a:solidFill>
                <a:latin typeface="Calibri"/>
                <a:ea typeface="Calibri"/>
                <a:cs typeface="Calibri"/>
                <a:sym typeface="Calibri"/>
                <a:hlinkClick r:id="rId2"/>
              </a:rPr>
              <a:t>https://www.sciencelearn.org.nz/images/1300-students-with-dr-peter-buchanan</a:t>
            </a:r>
            <a:endParaRPr sz="1000">
              <a:latin typeface="Calibri"/>
              <a:ea typeface="Calibri"/>
              <a:cs typeface="Calibri"/>
              <a:sym typeface="Calibri"/>
            </a:endParaRPr>
          </a:p>
          <a:p>
            <a:pPr indent="0" lvl="0" marL="0" marR="0" rtl="0" algn="l">
              <a:lnSpc>
                <a:spcPct val="100000"/>
              </a:lnSpc>
              <a:spcBef>
                <a:spcPts val="360"/>
              </a:spcBef>
              <a:spcAft>
                <a:spcPts val="0"/>
              </a:spcAft>
              <a:buClr>
                <a:schemeClr val="dk1"/>
              </a:buClr>
              <a:buSzPts val="250"/>
              <a:buFont typeface="Calibri"/>
              <a:buNone/>
            </a:pPr>
            <a:r>
              <a:t/>
            </a:r>
            <a:endParaRPr sz="1000"/>
          </a:p>
        </p:txBody>
      </p:sp>
      <p:sp>
        <p:nvSpPr>
          <p:cNvPr id="122" name="Google Shape;122;p6:notes"/>
          <p:cNvSpPr txBox="1"/>
          <p:nvPr>
            <p:ph idx="12" type="sldNum"/>
          </p:nvPr>
        </p:nvSpPr>
        <p:spPr>
          <a:xfrm>
            <a:off x="3886200" y="8686800"/>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300"/>
              <a:buFont typeface="Arial"/>
              <a:buNone/>
            </a:pPr>
            <a:fld id="{00000000-1234-1234-1234-123412341234}" type="slidenum">
              <a:rPr b="0" i="0" lang="en-AU"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9" name="Shape 129"/>
        <p:cNvGrpSpPr/>
        <p:nvPr/>
      </p:nvGrpSpPr>
      <p:grpSpPr>
        <a:xfrm>
          <a:off x="0" y="0"/>
          <a:ext cx="0" cy="0"/>
          <a:chOff x="0" y="0"/>
          <a:chExt cx="0" cy="0"/>
        </a:xfrm>
      </p:grpSpPr>
      <p:sp>
        <p:nvSpPr>
          <p:cNvPr id="130" name="Google Shape;130;p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31" name="Google Shape;131;p7: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360"/>
              </a:spcBef>
              <a:spcAft>
                <a:spcPts val="0"/>
              </a:spcAft>
              <a:buClr>
                <a:schemeClr val="dk1"/>
              </a:buClr>
              <a:buSzPts val="250"/>
              <a:buFont typeface="Calibri"/>
              <a:buNone/>
            </a:pPr>
            <a:r>
              <a:t/>
            </a:r>
            <a:endParaRPr b="0" i="0" sz="1000" u="none" cap="none" strike="noStrike">
              <a:solidFill>
                <a:schemeClr val="dk1"/>
              </a:solidFill>
              <a:latin typeface="Calibri"/>
              <a:ea typeface="Calibri"/>
              <a:cs typeface="Calibri"/>
              <a:sym typeface="Calibri"/>
            </a:endParaRPr>
          </a:p>
          <a:p>
            <a:pPr indent="0" lvl="0" marL="0" marR="0" rtl="0" algn="l">
              <a:lnSpc>
                <a:spcPct val="100000"/>
              </a:lnSpc>
              <a:spcBef>
                <a:spcPts val="360"/>
              </a:spcBef>
              <a:spcAft>
                <a:spcPts val="0"/>
              </a:spcAft>
              <a:buClr>
                <a:schemeClr val="dk1"/>
              </a:buClr>
              <a:buSzPts val="250"/>
              <a:buFont typeface="Calibri"/>
              <a:buNone/>
            </a:pPr>
            <a:r>
              <a:rPr lang="en-AU" sz="1000">
                <a:latin typeface="Calibri"/>
                <a:ea typeface="Calibri"/>
                <a:cs typeface="Calibri"/>
                <a:sym typeface="Calibri"/>
              </a:rPr>
              <a:t>Image: </a:t>
            </a:r>
            <a:r>
              <a:rPr lang="en-AU" sz="1000" u="sng">
                <a:solidFill>
                  <a:schemeClr val="hlink"/>
                </a:solidFill>
                <a:latin typeface="Calibri"/>
                <a:ea typeface="Calibri"/>
                <a:cs typeface="Calibri"/>
                <a:sym typeface="Calibri"/>
                <a:hlinkClick r:id="rId2"/>
              </a:rPr>
              <a:t>https://www.sciencelearn.org.nz/images/3666-citizen-scientists-identifying-animals</a:t>
            </a:r>
            <a:endParaRPr sz="1000">
              <a:latin typeface="Calibri"/>
              <a:ea typeface="Calibri"/>
              <a:cs typeface="Calibri"/>
              <a:sym typeface="Calibri"/>
            </a:endParaRPr>
          </a:p>
          <a:p>
            <a:pPr indent="0" lvl="0" marL="0" marR="0" rtl="0" algn="l">
              <a:lnSpc>
                <a:spcPct val="100000"/>
              </a:lnSpc>
              <a:spcBef>
                <a:spcPts val="360"/>
              </a:spcBef>
              <a:spcAft>
                <a:spcPts val="0"/>
              </a:spcAft>
              <a:buClr>
                <a:schemeClr val="dk1"/>
              </a:buClr>
              <a:buSzPts val="250"/>
              <a:buFont typeface="Calibri"/>
              <a:buNone/>
            </a:pPr>
            <a:r>
              <a:t/>
            </a:r>
            <a:endParaRPr sz="1000"/>
          </a:p>
        </p:txBody>
      </p:sp>
      <p:sp>
        <p:nvSpPr>
          <p:cNvPr id="132" name="Google Shape;132;p7:notes"/>
          <p:cNvSpPr txBox="1"/>
          <p:nvPr>
            <p:ph idx="12" type="sldNum"/>
          </p:nvPr>
        </p:nvSpPr>
        <p:spPr>
          <a:xfrm>
            <a:off x="3886200" y="8686800"/>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300"/>
              <a:buFont typeface="Arial"/>
              <a:buNone/>
            </a:pPr>
            <a:fld id="{00000000-1234-1234-1234-123412341234}" type="slidenum">
              <a:rPr b="0" i="0" lang="en-AU"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9" name="Shape 139"/>
        <p:cNvGrpSpPr/>
        <p:nvPr/>
      </p:nvGrpSpPr>
      <p:grpSpPr>
        <a:xfrm>
          <a:off x="0" y="0"/>
          <a:ext cx="0" cy="0"/>
          <a:chOff x="0" y="0"/>
          <a:chExt cx="0" cy="0"/>
        </a:xfrm>
      </p:grpSpPr>
      <p:sp>
        <p:nvSpPr>
          <p:cNvPr id="140" name="Google Shape;140;p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41" name="Google Shape;141;p8: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360"/>
              </a:spcBef>
              <a:spcAft>
                <a:spcPts val="0"/>
              </a:spcAft>
              <a:buSzPts val="1200"/>
              <a:buNone/>
            </a:pPr>
            <a:r>
              <a:rPr lang="en-AU" sz="1000">
                <a:latin typeface="Calibri"/>
                <a:ea typeface="Calibri"/>
                <a:cs typeface="Calibri"/>
                <a:sym typeface="Calibri"/>
              </a:rPr>
              <a:t>Inventory: </a:t>
            </a:r>
            <a:r>
              <a:rPr lang="en-AU" sz="1000" u="sng">
                <a:solidFill>
                  <a:schemeClr val="hlink"/>
                </a:solidFill>
                <a:latin typeface="Calibri"/>
                <a:ea typeface="Calibri"/>
                <a:cs typeface="Calibri"/>
                <a:sym typeface="Calibri"/>
                <a:hlinkClick r:id="rId2"/>
              </a:rPr>
              <a:t>https://www.landcare.org.nz/file/citizen-science-inventory-updated-may-2018-lr/open</a:t>
            </a:r>
            <a:endParaRPr sz="1000">
              <a:latin typeface="Calibri"/>
              <a:ea typeface="Calibri"/>
              <a:cs typeface="Calibri"/>
              <a:sym typeface="Calibri"/>
            </a:endParaRPr>
          </a:p>
          <a:p>
            <a:pPr indent="0" lvl="0" marL="0" rtl="0" algn="l">
              <a:lnSpc>
                <a:spcPct val="100000"/>
              </a:lnSpc>
              <a:spcBef>
                <a:spcPts val="360"/>
              </a:spcBef>
              <a:spcAft>
                <a:spcPts val="0"/>
              </a:spcAft>
              <a:buSzPts val="1200"/>
              <a:buNone/>
            </a:pPr>
            <a:r>
              <a:rPr lang="en-AU" sz="1000">
                <a:latin typeface="Calibri"/>
                <a:ea typeface="Calibri"/>
                <a:cs typeface="Calibri"/>
                <a:sym typeface="Calibri"/>
              </a:rPr>
              <a:t>SLH article on citizen science: </a:t>
            </a:r>
            <a:r>
              <a:rPr lang="en-AU" sz="1000" u="sng">
                <a:solidFill>
                  <a:schemeClr val="hlink"/>
                </a:solidFill>
                <a:latin typeface="Calibri"/>
                <a:ea typeface="Calibri"/>
                <a:cs typeface="Calibri"/>
                <a:sym typeface="Calibri"/>
                <a:hlinkClick r:id="rId3"/>
              </a:rPr>
              <a:t>https://www.sciencelearn.org.nz/resources/512-citizen-scientists</a:t>
            </a:r>
            <a:endParaRPr sz="1000"/>
          </a:p>
          <a:p>
            <a:pPr indent="0" lvl="0" marL="0" rtl="0" algn="l">
              <a:lnSpc>
                <a:spcPct val="100000"/>
              </a:lnSpc>
              <a:spcBef>
                <a:spcPts val="360"/>
              </a:spcBef>
              <a:spcAft>
                <a:spcPts val="0"/>
              </a:spcAft>
              <a:buSzPts val="1200"/>
              <a:buNone/>
            </a:pPr>
            <a:r>
              <a:rPr lang="en-AU" sz="1000"/>
              <a:t>SLH Topic: </a:t>
            </a:r>
            <a:r>
              <a:rPr lang="en-AU" sz="1100" u="sng">
                <a:solidFill>
                  <a:schemeClr val="hlink"/>
                </a:solidFill>
                <a:latin typeface="Arial"/>
                <a:ea typeface="Arial"/>
                <a:cs typeface="Arial"/>
                <a:sym typeface="Arial"/>
                <a:hlinkClick r:id="rId4"/>
              </a:rPr>
              <a:t>https://www.sciencelearn.org.nz/topics/citizen-science</a:t>
            </a:r>
            <a:endParaRPr sz="1000"/>
          </a:p>
        </p:txBody>
      </p:sp>
      <p:sp>
        <p:nvSpPr>
          <p:cNvPr id="142" name="Google Shape;142;p8:notes"/>
          <p:cNvSpPr txBox="1"/>
          <p:nvPr>
            <p:ph idx="12" type="sldNum"/>
          </p:nvPr>
        </p:nvSpPr>
        <p:spPr>
          <a:xfrm>
            <a:off x="3886200" y="8686800"/>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AU"/>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1" name="Shape 151"/>
        <p:cNvGrpSpPr/>
        <p:nvPr/>
      </p:nvGrpSpPr>
      <p:grpSpPr>
        <a:xfrm>
          <a:off x="0" y="0"/>
          <a:ext cx="0" cy="0"/>
          <a:chOff x="0" y="0"/>
          <a:chExt cx="0" cy="0"/>
        </a:xfrm>
      </p:grpSpPr>
      <p:sp>
        <p:nvSpPr>
          <p:cNvPr id="152" name="Google Shape;152;p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53" name="Google Shape;153;p9: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360"/>
              </a:spcBef>
              <a:spcAft>
                <a:spcPts val="0"/>
              </a:spcAft>
              <a:buSzPts val="1200"/>
              <a:buNone/>
            </a:pPr>
            <a:r>
              <a:rPr lang="en-AU" sz="1000">
                <a:latin typeface="Calibri"/>
                <a:ea typeface="Calibri"/>
                <a:cs typeface="Calibri"/>
                <a:sym typeface="Calibri"/>
              </a:rPr>
              <a:t>Image: </a:t>
            </a:r>
            <a:r>
              <a:rPr lang="en-AU" sz="1000" u="sng">
                <a:solidFill>
                  <a:schemeClr val="hlink"/>
                </a:solidFill>
                <a:latin typeface="Calibri"/>
                <a:ea typeface="Calibri"/>
                <a:cs typeface="Calibri"/>
                <a:sym typeface="Calibri"/>
                <a:hlinkClick r:id="rId2"/>
              </a:rPr>
              <a:t>https://www.sciencelearn.org.nz/images/3558-tamariki-at-wipce</a:t>
            </a:r>
            <a:endParaRPr sz="1000">
              <a:latin typeface="Calibri"/>
              <a:ea typeface="Calibri"/>
              <a:cs typeface="Calibri"/>
              <a:sym typeface="Calibri"/>
            </a:endParaRPr>
          </a:p>
          <a:p>
            <a:pPr indent="0" lvl="0" marL="0" rtl="0" algn="l">
              <a:lnSpc>
                <a:spcPct val="100000"/>
              </a:lnSpc>
              <a:spcBef>
                <a:spcPts val="360"/>
              </a:spcBef>
              <a:spcAft>
                <a:spcPts val="0"/>
              </a:spcAft>
              <a:buSzPts val="1200"/>
              <a:buNone/>
            </a:pPr>
            <a:r>
              <a:rPr lang="en-AU" sz="1000">
                <a:latin typeface="Calibri"/>
                <a:ea typeface="Calibri"/>
                <a:cs typeface="Calibri"/>
                <a:sym typeface="Calibri"/>
              </a:rPr>
              <a:t>Ahi Pepe intro article: </a:t>
            </a:r>
            <a:r>
              <a:rPr lang="en-AU" sz="1000" u="sng">
                <a:solidFill>
                  <a:schemeClr val="hlink"/>
                </a:solidFill>
                <a:latin typeface="Calibri"/>
                <a:ea typeface="Calibri"/>
                <a:cs typeface="Calibri"/>
                <a:sym typeface="Calibri"/>
                <a:hlinkClick r:id="rId3"/>
              </a:rPr>
              <a:t>https://www.sciencelearn.org.nz/resources/2618-ahi-pepe-mothnet-an-introduction</a:t>
            </a:r>
            <a:endParaRPr sz="1000">
              <a:latin typeface="Calibri"/>
              <a:ea typeface="Calibri"/>
              <a:cs typeface="Calibri"/>
              <a:sym typeface="Calibri"/>
            </a:endParaRPr>
          </a:p>
          <a:p>
            <a:pPr indent="0" lvl="0" marL="0" rtl="0" algn="l">
              <a:lnSpc>
                <a:spcPct val="100000"/>
              </a:lnSpc>
              <a:spcBef>
                <a:spcPts val="360"/>
              </a:spcBef>
              <a:spcAft>
                <a:spcPts val="0"/>
              </a:spcAft>
              <a:buSzPts val="1200"/>
              <a:buNone/>
            </a:pPr>
            <a:r>
              <a:rPr lang="en-AU" sz="1000">
                <a:latin typeface="Calibri"/>
                <a:ea typeface="Calibri"/>
                <a:cs typeface="Calibri"/>
                <a:sym typeface="Calibri"/>
              </a:rPr>
              <a:t>Kaitiakitanga: </a:t>
            </a:r>
            <a:r>
              <a:rPr lang="en-AU" sz="1000" u="sng">
                <a:solidFill>
                  <a:schemeClr val="hlink"/>
                </a:solidFill>
                <a:latin typeface="Calibri"/>
                <a:ea typeface="Calibri"/>
                <a:cs typeface="Calibri"/>
                <a:sym typeface="Calibri"/>
                <a:hlinkClick r:id="rId4"/>
              </a:rPr>
              <a:t>https://www.sciencelearn.org.nz/resources/2544-understanding-kaitiakitanga</a:t>
            </a:r>
            <a:endParaRPr sz="1000">
              <a:latin typeface="Calibri"/>
              <a:ea typeface="Calibri"/>
              <a:cs typeface="Calibri"/>
              <a:sym typeface="Calibri"/>
            </a:endParaRPr>
          </a:p>
        </p:txBody>
      </p:sp>
      <p:sp>
        <p:nvSpPr>
          <p:cNvPr id="154" name="Google Shape;154;p9:notes"/>
          <p:cNvSpPr txBox="1"/>
          <p:nvPr>
            <p:ph idx="12" type="sldNum"/>
          </p:nvPr>
        </p:nvSpPr>
        <p:spPr>
          <a:xfrm>
            <a:off x="3886200" y="8686800"/>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AU"/>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jp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jp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 with Caption" type="objTx">
  <p:cSld name="OBJECT_WITH_CAPTION_TEXT">
    <p:spTree>
      <p:nvGrpSpPr>
        <p:cNvPr id="15" name="Shape 15"/>
        <p:cNvGrpSpPr/>
        <p:nvPr/>
      </p:nvGrpSpPr>
      <p:grpSpPr>
        <a:xfrm>
          <a:off x="0" y="0"/>
          <a:ext cx="0" cy="0"/>
          <a:chOff x="0" y="0"/>
          <a:chExt cx="0" cy="0"/>
        </a:xfrm>
      </p:grpSpPr>
      <p:sp>
        <p:nvSpPr>
          <p:cNvPr id="16" name="Google Shape;16;p36"/>
          <p:cNvSpPr txBox="1"/>
          <p:nvPr>
            <p:ph type="title"/>
          </p:nvPr>
        </p:nvSpPr>
        <p:spPr>
          <a:xfrm>
            <a:off x="533399" y="611872"/>
            <a:ext cx="3840600" cy="1161900"/>
          </a:xfrm>
          <a:prstGeom prst="rect">
            <a:avLst/>
          </a:prstGeom>
          <a:noFill/>
          <a:ln>
            <a:noFill/>
          </a:ln>
        </p:spPr>
        <p:txBody>
          <a:bodyPr anchorCtr="0" anchor="b" bIns="91425" lIns="91425" spcFirstLastPara="1" rIns="91425" wrap="square" tIns="91425">
            <a:noAutofit/>
          </a:bodyPr>
          <a:lstStyle>
            <a:lvl1pPr lvl="0" marR="0" algn="ctr">
              <a:lnSpc>
                <a:spcPct val="100000"/>
              </a:lnSpc>
              <a:spcBef>
                <a:spcPts val="0"/>
              </a:spcBef>
              <a:spcAft>
                <a:spcPts val="0"/>
              </a:spcAft>
              <a:buClr>
                <a:schemeClr val="accent1"/>
              </a:buClr>
              <a:buSzPts val="3600"/>
              <a:buFont typeface="Arial"/>
              <a:buNone/>
              <a:defRPr b="0" i="0" sz="3600" u="none" cap="none" strike="noStrike">
                <a:solidFill>
                  <a:schemeClr val="accent1"/>
                </a:solidFill>
                <a:latin typeface="Arial"/>
                <a:ea typeface="Arial"/>
                <a:cs typeface="Arial"/>
                <a:sym typeface="Arial"/>
              </a:defRPr>
            </a:lvl1pPr>
            <a:lvl2pPr lvl="1" marR="0" algn="ctr">
              <a:lnSpc>
                <a:spcPct val="100000"/>
              </a:lnSpc>
              <a:spcBef>
                <a:spcPts val="0"/>
              </a:spcBef>
              <a:spcAft>
                <a:spcPts val="0"/>
              </a:spcAft>
              <a:buClr>
                <a:schemeClr val="accent1"/>
              </a:buClr>
              <a:buSzPts val="3600"/>
              <a:buFont typeface="Arial"/>
              <a:buNone/>
              <a:defRPr b="0" i="0" sz="3600" u="none" cap="none" strike="noStrike">
                <a:solidFill>
                  <a:schemeClr val="accent1"/>
                </a:solidFill>
                <a:latin typeface="Arial"/>
                <a:ea typeface="Arial"/>
                <a:cs typeface="Arial"/>
                <a:sym typeface="Arial"/>
              </a:defRPr>
            </a:lvl2pPr>
            <a:lvl3pPr lvl="2" marR="0" algn="ctr">
              <a:lnSpc>
                <a:spcPct val="100000"/>
              </a:lnSpc>
              <a:spcBef>
                <a:spcPts val="0"/>
              </a:spcBef>
              <a:spcAft>
                <a:spcPts val="0"/>
              </a:spcAft>
              <a:buClr>
                <a:schemeClr val="accent1"/>
              </a:buClr>
              <a:buSzPts val="3600"/>
              <a:buFont typeface="Arial"/>
              <a:buNone/>
              <a:defRPr b="0" i="0" sz="3600" u="none" cap="none" strike="noStrike">
                <a:solidFill>
                  <a:schemeClr val="accent1"/>
                </a:solidFill>
                <a:latin typeface="Arial"/>
                <a:ea typeface="Arial"/>
                <a:cs typeface="Arial"/>
                <a:sym typeface="Arial"/>
              </a:defRPr>
            </a:lvl3pPr>
            <a:lvl4pPr lvl="3" marR="0" algn="ctr">
              <a:lnSpc>
                <a:spcPct val="100000"/>
              </a:lnSpc>
              <a:spcBef>
                <a:spcPts val="0"/>
              </a:spcBef>
              <a:spcAft>
                <a:spcPts val="0"/>
              </a:spcAft>
              <a:buClr>
                <a:schemeClr val="accent1"/>
              </a:buClr>
              <a:buSzPts val="3600"/>
              <a:buFont typeface="Arial"/>
              <a:buNone/>
              <a:defRPr b="0" i="0" sz="3600" u="none" cap="none" strike="noStrike">
                <a:solidFill>
                  <a:schemeClr val="accent1"/>
                </a:solidFill>
                <a:latin typeface="Arial"/>
                <a:ea typeface="Arial"/>
                <a:cs typeface="Arial"/>
                <a:sym typeface="Arial"/>
              </a:defRPr>
            </a:lvl4pPr>
            <a:lvl5pPr lvl="4" marR="0" algn="ctr">
              <a:lnSpc>
                <a:spcPct val="100000"/>
              </a:lnSpc>
              <a:spcBef>
                <a:spcPts val="0"/>
              </a:spcBef>
              <a:spcAft>
                <a:spcPts val="0"/>
              </a:spcAft>
              <a:buClr>
                <a:schemeClr val="accent1"/>
              </a:buClr>
              <a:buSzPts val="3600"/>
              <a:buFont typeface="Arial"/>
              <a:buNone/>
              <a:defRPr b="0" i="0" sz="3600" u="none" cap="none" strike="noStrike">
                <a:solidFill>
                  <a:schemeClr val="accent1"/>
                </a:solidFill>
                <a:latin typeface="Arial"/>
                <a:ea typeface="Arial"/>
                <a:cs typeface="Arial"/>
                <a:sym typeface="Arial"/>
              </a:defRPr>
            </a:lvl5pPr>
            <a:lvl6pPr lvl="5" marR="0" algn="ctr">
              <a:lnSpc>
                <a:spcPct val="100000"/>
              </a:lnSpc>
              <a:spcBef>
                <a:spcPts val="0"/>
              </a:spcBef>
              <a:spcAft>
                <a:spcPts val="0"/>
              </a:spcAft>
              <a:buClr>
                <a:schemeClr val="accent1"/>
              </a:buClr>
              <a:buSzPts val="3600"/>
              <a:buFont typeface="Source Sans Pro"/>
              <a:buNone/>
              <a:defRPr b="0" i="0" sz="3600" u="none" cap="none" strike="noStrike">
                <a:solidFill>
                  <a:schemeClr val="accent1"/>
                </a:solidFill>
                <a:latin typeface="Source Sans Pro"/>
                <a:ea typeface="Source Sans Pro"/>
                <a:cs typeface="Source Sans Pro"/>
                <a:sym typeface="Source Sans Pro"/>
              </a:defRPr>
            </a:lvl6pPr>
            <a:lvl7pPr lvl="6" marR="0" algn="ctr">
              <a:lnSpc>
                <a:spcPct val="100000"/>
              </a:lnSpc>
              <a:spcBef>
                <a:spcPts val="0"/>
              </a:spcBef>
              <a:spcAft>
                <a:spcPts val="0"/>
              </a:spcAft>
              <a:buClr>
                <a:schemeClr val="accent1"/>
              </a:buClr>
              <a:buSzPts val="3600"/>
              <a:buFont typeface="Source Sans Pro"/>
              <a:buNone/>
              <a:defRPr b="0" i="0" sz="3600" u="none" cap="none" strike="noStrike">
                <a:solidFill>
                  <a:schemeClr val="accent1"/>
                </a:solidFill>
                <a:latin typeface="Source Sans Pro"/>
                <a:ea typeface="Source Sans Pro"/>
                <a:cs typeface="Source Sans Pro"/>
                <a:sym typeface="Source Sans Pro"/>
              </a:defRPr>
            </a:lvl7pPr>
            <a:lvl8pPr lvl="7" marR="0" algn="ctr">
              <a:lnSpc>
                <a:spcPct val="100000"/>
              </a:lnSpc>
              <a:spcBef>
                <a:spcPts val="0"/>
              </a:spcBef>
              <a:spcAft>
                <a:spcPts val="0"/>
              </a:spcAft>
              <a:buClr>
                <a:schemeClr val="accent1"/>
              </a:buClr>
              <a:buSzPts val="3600"/>
              <a:buFont typeface="Source Sans Pro"/>
              <a:buNone/>
              <a:defRPr b="0" i="0" sz="3600" u="none" cap="none" strike="noStrike">
                <a:solidFill>
                  <a:schemeClr val="accent1"/>
                </a:solidFill>
                <a:latin typeface="Source Sans Pro"/>
                <a:ea typeface="Source Sans Pro"/>
                <a:cs typeface="Source Sans Pro"/>
                <a:sym typeface="Source Sans Pro"/>
              </a:defRPr>
            </a:lvl8pPr>
            <a:lvl9pPr lvl="8" marR="0" algn="ctr">
              <a:lnSpc>
                <a:spcPct val="100000"/>
              </a:lnSpc>
              <a:spcBef>
                <a:spcPts val="0"/>
              </a:spcBef>
              <a:spcAft>
                <a:spcPts val="0"/>
              </a:spcAft>
              <a:buClr>
                <a:schemeClr val="accent1"/>
              </a:buClr>
              <a:buSzPts val="3600"/>
              <a:buFont typeface="Source Sans Pro"/>
              <a:buNone/>
              <a:defRPr b="0" i="0" sz="3600" u="none" cap="none" strike="noStrike">
                <a:solidFill>
                  <a:schemeClr val="accent1"/>
                </a:solidFill>
                <a:latin typeface="Source Sans Pro"/>
                <a:ea typeface="Source Sans Pro"/>
                <a:cs typeface="Source Sans Pro"/>
                <a:sym typeface="Source Sans Pro"/>
              </a:defRPr>
            </a:lvl9pPr>
          </a:lstStyle>
          <a:p/>
        </p:txBody>
      </p:sp>
      <p:sp>
        <p:nvSpPr>
          <p:cNvPr id="17" name="Google Shape;17;p36"/>
          <p:cNvSpPr txBox="1"/>
          <p:nvPr>
            <p:ph idx="1" type="body"/>
          </p:nvPr>
        </p:nvSpPr>
        <p:spPr>
          <a:xfrm>
            <a:off x="4742823" y="1587500"/>
            <a:ext cx="3840600" cy="3898800"/>
          </a:xfrm>
          <a:prstGeom prst="rect">
            <a:avLst/>
          </a:prstGeom>
          <a:noFill/>
          <a:ln>
            <a:noFill/>
          </a:ln>
        </p:spPr>
        <p:txBody>
          <a:bodyPr anchorCtr="0" anchor="t" bIns="91425" lIns="91425" spcFirstLastPara="1" rIns="91425" wrap="square" tIns="91425">
            <a:noAutofit/>
          </a:bodyPr>
          <a:lstStyle>
            <a:lvl1pPr indent="-382270" lvl="0" marL="457200" marR="0" algn="l">
              <a:lnSpc>
                <a:spcPct val="100000"/>
              </a:lnSpc>
              <a:spcBef>
                <a:spcPts val="2000"/>
              </a:spcBef>
              <a:spcAft>
                <a:spcPts val="0"/>
              </a:spcAft>
              <a:buClr>
                <a:srgbClr val="6FB7D7"/>
              </a:buClr>
              <a:buSzPts val="2420"/>
              <a:buFont typeface="Noto Sans Symbols"/>
              <a:buChar char="●"/>
              <a:defRPr b="0" i="0" sz="2200" u="none" cap="none" strike="noStrike">
                <a:solidFill>
                  <a:srgbClr val="595959"/>
                </a:solidFill>
                <a:latin typeface="Arial"/>
                <a:ea typeface="Arial"/>
                <a:cs typeface="Arial"/>
                <a:sym typeface="Arial"/>
              </a:defRPr>
            </a:lvl1pPr>
            <a:lvl2pPr indent="-368300" lvl="1" marL="914400" marR="0" algn="l">
              <a:lnSpc>
                <a:spcPct val="100000"/>
              </a:lnSpc>
              <a:spcBef>
                <a:spcPts val="600"/>
              </a:spcBef>
              <a:spcAft>
                <a:spcPts val="0"/>
              </a:spcAft>
              <a:buClr>
                <a:schemeClr val="accent1"/>
              </a:buClr>
              <a:buSzPts val="2200"/>
              <a:buFont typeface="Noto Sans Symbols"/>
              <a:buChar char="●"/>
              <a:defRPr b="0" i="0" sz="2000" u="none" cap="none" strike="noStrike">
                <a:solidFill>
                  <a:srgbClr val="595959"/>
                </a:solidFill>
                <a:latin typeface="Arial"/>
                <a:ea typeface="Arial"/>
                <a:cs typeface="Arial"/>
                <a:sym typeface="Arial"/>
              </a:defRPr>
            </a:lvl2pPr>
            <a:lvl3pPr indent="-354330" lvl="2" marL="1371600" marR="0" algn="l">
              <a:lnSpc>
                <a:spcPct val="100000"/>
              </a:lnSpc>
              <a:spcBef>
                <a:spcPts val="600"/>
              </a:spcBef>
              <a:spcAft>
                <a:spcPts val="0"/>
              </a:spcAft>
              <a:buClr>
                <a:schemeClr val="accent1"/>
              </a:buClr>
              <a:buSzPts val="1980"/>
              <a:buFont typeface="Noto Sans Symbols"/>
              <a:buChar char="●"/>
              <a:defRPr b="0" i="0" sz="1800" u="none" cap="none" strike="noStrike">
                <a:solidFill>
                  <a:srgbClr val="595959"/>
                </a:solidFill>
                <a:latin typeface="Arial"/>
                <a:ea typeface="Arial"/>
                <a:cs typeface="Arial"/>
                <a:sym typeface="Arial"/>
              </a:defRPr>
            </a:lvl3pPr>
            <a:lvl4pPr indent="-354330" lvl="3" marL="1828800" marR="0" algn="l">
              <a:lnSpc>
                <a:spcPct val="100000"/>
              </a:lnSpc>
              <a:spcBef>
                <a:spcPts val="600"/>
              </a:spcBef>
              <a:spcAft>
                <a:spcPts val="0"/>
              </a:spcAft>
              <a:buClr>
                <a:schemeClr val="accent1"/>
              </a:buClr>
              <a:buSzPts val="1980"/>
              <a:buFont typeface="Noto Sans Symbols"/>
              <a:buChar char="●"/>
              <a:defRPr b="0" i="0" sz="1800" u="none" cap="none" strike="noStrike">
                <a:solidFill>
                  <a:srgbClr val="595959"/>
                </a:solidFill>
                <a:latin typeface="Arial"/>
                <a:ea typeface="Arial"/>
                <a:cs typeface="Arial"/>
                <a:sym typeface="Arial"/>
              </a:defRPr>
            </a:lvl4pPr>
            <a:lvl5pPr indent="-354329" lvl="4" marL="2286000" marR="0" algn="l">
              <a:lnSpc>
                <a:spcPct val="100000"/>
              </a:lnSpc>
              <a:spcBef>
                <a:spcPts val="600"/>
              </a:spcBef>
              <a:spcAft>
                <a:spcPts val="0"/>
              </a:spcAft>
              <a:buClr>
                <a:schemeClr val="accent1"/>
              </a:buClr>
              <a:buSzPts val="1980"/>
              <a:buFont typeface="Noto Sans Symbols"/>
              <a:buChar char="●"/>
              <a:defRPr b="0" i="0" sz="1800" u="none" cap="none" strike="noStrike">
                <a:solidFill>
                  <a:srgbClr val="595959"/>
                </a:solidFill>
                <a:latin typeface="Arial"/>
                <a:ea typeface="Arial"/>
                <a:cs typeface="Arial"/>
                <a:sym typeface="Arial"/>
              </a:defRPr>
            </a:lvl5pPr>
            <a:lvl6pPr indent="-355600" lvl="5" marL="27432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18" name="Google Shape;18;p36"/>
          <p:cNvSpPr txBox="1"/>
          <p:nvPr>
            <p:ph idx="2" type="body"/>
          </p:nvPr>
        </p:nvSpPr>
        <p:spPr>
          <a:xfrm>
            <a:off x="533399" y="1787856"/>
            <a:ext cx="3840600" cy="3720300"/>
          </a:xfrm>
          <a:prstGeom prst="rect">
            <a:avLst/>
          </a:prstGeom>
          <a:noFill/>
          <a:ln>
            <a:noFill/>
          </a:ln>
        </p:spPr>
        <p:txBody>
          <a:bodyPr anchorCtr="0" anchor="t" bIns="91425" lIns="91425" spcFirstLastPara="1" rIns="91425" wrap="square" tIns="91425">
            <a:noAutofit/>
          </a:bodyPr>
          <a:lstStyle>
            <a:lvl1pPr indent="-228600" lvl="0" marL="457200" marR="0" algn="ctr">
              <a:lnSpc>
                <a:spcPct val="100000"/>
              </a:lnSpc>
              <a:spcBef>
                <a:spcPts val="2000"/>
              </a:spcBef>
              <a:spcAft>
                <a:spcPts val="0"/>
              </a:spcAft>
              <a:buClr>
                <a:srgbClr val="6FB7D7"/>
              </a:buClr>
              <a:buSzPts val="1980"/>
              <a:buFont typeface="Noto Sans Symbols"/>
              <a:buNone/>
              <a:defRPr b="0" i="0" sz="1800" u="none" cap="none" strike="noStrike">
                <a:solidFill>
                  <a:srgbClr val="595959"/>
                </a:solidFill>
                <a:latin typeface="Arial"/>
                <a:ea typeface="Arial"/>
                <a:cs typeface="Arial"/>
                <a:sym typeface="Arial"/>
              </a:defRPr>
            </a:lvl1pPr>
            <a:lvl2pPr indent="-228600" lvl="1" marL="914400" marR="0" algn="l">
              <a:lnSpc>
                <a:spcPct val="100000"/>
              </a:lnSpc>
              <a:spcBef>
                <a:spcPts val="600"/>
              </a:spcBef>
              <a:spcAft>
                <a:spcPts val="0"/>
              </a:spcAft>
              <a:buClr>
                <a:schemeClr val="accent1"/>
              </a:buClr>
              <a:buSzPts val="1320"/>
              <a:buFont typeface="Noto Sans Symbols"/>
              <a:buNone/>
              <a:defRPr b="0" i="0" sz="1200" u="none" cap="none" strike="noStrike">
                <a:solidFill>
                  <a:srgbClr val="595959"/>
                </a:solidFill>
                <a:latin typeface="Arial"/>
                <a:ea typeface="Arial"/>
                <a:cs typeface="Arial"/>
                <a:sym typeface="Arial"/>
              </a:defRPr>
            </a:lvl2pPr>
            <a:lvl3pPr indent="-228600" lvl="2" marL="1371600" marR="0" algn="l">
              <a:lnSpc>
                <a:spcPct val="100000"/>
              </a:lnSpc>
              <a:spcBef>
                <a:spcPts val="600"/>
              </a:spcBef>
              <a:spcAft>
                <a:spcPts val="0"/>
              </a:spcAft>
              <a:buClr>
                <a:schemeClr val="accent1"/>
              </a:buClr>
              <a:buSzPts val="1100"/>
              <a:buFont typeface="Noto Sans Symbols"/>
              <a:buNone/>
              <a:defRPr b="0" i="0" sz="1000" u="none" cap="none" strike="noStrike">
                <a:solidFill>
                  <a:srgbClr val="595959"/>
                </a:solidFill>
                <a:latin typeface="Arial"/>
                <a:ea typeface="Arial"/>
                <a:cs typeface="Arial"/>
                <a:sym typeface="Arial"/>
              </a:defRPr>
            </a:lvl3pPr>
            <a:lvl4pPr indent="-228600" lvl="3" marL="1828800" marR="0" algn="l">
              <a:lnSpc>
                <a:spcPct val="100000"/>
              </a:lnSpc>
              <a:spcBef>
                <a:spcPts val="600"/>
              </a:spcBef>
              <a:spcAft>
                <a:spcPts val="0"/>
              </a:spcAft>
              <a:buClr>
                <a:schemeClr val="accent1"/>
              </a:buClr>
              <a:buSzPts val="990"/>
              <a:buFont typeface="Noto Sans Symbols"/>
              <a:buNone/>
              <a:defRPr b="0" i="0" sz="900" u="none" cap="none" strike="noStrike">
                <a:solidFill>
                  <a:srgbClr val="595959"/>
                </a:solidFill>
                <a:latin typeface="Arial"/>
                <a:ea typeface="Arial"/>
                <a:cs typeface="Arial"/>
                <a:sym typeface="Arial"/>
              </a:defRPr>
            </a:lvl4pPr>
            <a:lvl5pPr indent="-228600" lvl="4" marL="2286000" marR="0" algn="l">
              <a:lnSpc>
                <a:spcPct val="100000"/>
              </a:lnSpc>
              <a:spcBef>
                <a:spcPts val="600"/>
              </a:spcBef>
              <a:spcAft>
                <a:spcPts val="0"/>
              </a:spcAft>
              <a:buClr>
                <a:schemeClr val="accent1"/>
              </a:buClr>
              <a:buSzPts val="990"/>
              <a:buFont typeface="Noto Sans Symbols"/>
              <a:buNone/>
              <a:defRPr b="0" i="0" sz="900" u="none" cap="none" strike="noStrike">
                <a:solidFill>
                  <a:srgbClr val="595959"/>
                </a:solidFill>
                <a:latin typeface="Arial"/>
                <a:ea typeface="Arial"/>
                <a:cs typeface="Arial"/>
                <a:sym typeface="Arial"/>
              </a:defRPr>
            </a:lvl5pPr>
            <a:lvl6pPr indent="-228600" lvl="5" marL="2743200" marR="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6pPr>
            <a:lvl7pPr indent="-228600" lvl="6" marL="3200400" marR="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7pPr>
            <a:lvl8pPr indent="-228600" lvl="7" marL="3657600" marR="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8pPr>
            <a:lvl9pPr indent="-228600" lvl="8" marL="4114800" marR="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9pPr>
          </a:lstStyle>
          <a:p/>
        </p:txBody>
      </p:sp>
      <p:sp>
        <p:nvSpPr>
          <p:cNvPr id="19" name="Google Shape;19;p36"/>
          <p:cNvSpPr txBox="1"/>
          <p:nvPr>
            <p:ph idx="10" type="dt"/>
          </p:nvPr>
        </p:nvSpPr>
        <p:spPr>
          <a:xfrm>
            <a:off x="6781800" y="6275387"/>
            <a:ext cx="981000" cy="365100"/>
          </a:xfrm>
          <a:prstGeom prst="rect">
            <a:avLst/>
          </a:prstGeom>
          <a:noFill/>
          <a:ln>
            <a:noFill/>
          </a:ln>
        </p:spPr>
        <p:txBody>
          <a:bodyPr anchorCtr="0" anchor="ctr" bIns="91425" lIns="91425" spcFirstLastPara="1" rIns="91425" wrap="square" tIns="91425">
            <a:noAutofit/>
          </a:bodyPr>
          <a:lstStyle>
            <a:lvl1pPr lvl="0" marR="0" algn="r">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1pPr>
            <a:lvl2pPr lvl="1" marR="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2pPr>
            <a:lvl3pPr lvl="2" marR="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3pPr>
            <a:lvl4pPr lvl="3" marR="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4pPr>
            <a:lvl5pPr lvl="4" marR="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5pPr>
            <a:lvl6pPr lvl="5" marR="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6pPr>
            <a:lvl7pPr lvl="6" marR="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7pPr>
            <a:lvl8pPr lvl="7" marR="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8pPr>
            <a:lvl9pPr lvl="8" marR="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9pPr>
          </a:lstStyle>
          <a:p/>
        </p:txBody>
      </p:sp>
      <p:sp>
        <p:nvSpPr>
          <p:cNvPr id="20" name="Google Shape;20;p36"/>
          <p:cNvSpPr txBox="1"/>
          <p:nvPr>
            <p:ph idx="11" type="ftr"/>
          </p:nvPr>
        </p:nvSpPr>
        <p:spPr>
          <a:xfrm>
            <a:off x="265112" y="6275387"/>
            <a:ext cx="5983200" cy="3651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chemeClr val="accent2"/>
              </a:buClr>
              <a:buSzPts val="1200"/>
              <a:buFont typeface="Arial"/>
              <a:buNone/>
              <a:defRPr b="0" i="0" sz="1200" u="none" cap="none" strike="noStrike">
                <a:solidFill>
                  <a:schemeClr val="accent2"/>
                </a:solidFill>
                <a:latin typeface="Arial"/>
                <a:ea typeface="Arial"/>
                <a:cs typeface="Arial"/>
                <a:sym typeface="Arial"/>
              </a:defRPr>
            </a:lvl1pPr>
            <a:lvl2pPr lvl="1" marR="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2pPr>
            <a:lvl3pPr lvl="2" marR="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3pPr>
            <a:lvl4pPr lvl="3" marR="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4pPr>
            <a:lvl5pPr lvl="4" marR="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5pPr>
            <a:lvl6pPr lvl="5" marR="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6pPr>
            <a:lvl7pPr lvl="6" marR="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7pPr>
            <a:lvl8pPr lvl="7" marR="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8pPr>
            <a:lvl9pPr lvl="8" marR="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9pPr>
          </a:lstStyle>
          <a:p/>
        </p:txBody>
      </p:sp>
      <p:sp>
        <p:nvSpPr>
          <p:cNvPr id="21" name="Google Shape;21;p36"/>
          <p:cNvSpPr txBox="1"/>
          <p:nvPr>
            <p:ph idx="12" type="sldNum"/>
          </p:nvPr>
        </p:nvSpPr>
        <p:spPr>
          <a:xfrm>
            <a:off x="7897813" y="6275387"/>
            <a:ext cx="990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chemeClr val="lt1"/>
              </a:buClr>
              <a:buSzPts val="900"/>
              <a:buFont typeface="Arial"/>
              <a:buNone/>
              <a:defRPr b="0" i="0" sz="3600" u="none" cap="none" strike="noStrike">
                <a:solidFill>
                  <a:schemeClr val="lt1"/>
                </a:solidFill>
                <a:latin typeface="Arial"/>
                <a:ea typeface="Arial"/>
                <a:cs typeface="Arial"/>
                <a:sym typeface="Arial"/>
              </a:defRPr>
            </a:lvl1pPr>
            <a:lvl2pPr indent="0" lvl="1" marL="0" marR="0" algn="r">
              <a:lnSpc>
                <a:spcPct val="100000"/>
              </a:lnSpc>
              <a:spcBef>
                <a:spcPts val="0"/>
              </a:spcBef>
              <a:spcAft>
                <a:spcPts val="0"/>
              </a:spcAft>
              <a:buClr>
                <a:schemeClr val="lt1"/>
              </a:buClr>
              <a:buSzPts val="900"/>
              <a:buFont typeface="Arial"/>
              <a:buNone/>
              <a:defRPr b="0" i="0" sz="3600" u="none" cap="none" strike="noStrike">
                <a:solidFill>
                  <a:schemeClr val="lt1"/>
                </a:solidFill>
                <a:latin typeface="Arial"/>
                <a:ea typeface="Arial"/>
                <a:cs typeface="Arial"/>
                <a:sym typeface="Arial"/>
              </a:defRPr>
            </a:lvl2pPr>
            <a:lvl3pPr indent="0" lvl="2" marL="0" marR="0" algn="r">
              <a:lnSpc>
                <a:spcPct val="100000"/>
              </a:lnSpc>
              <a:spcBef>
                <a:spcPts val="0"/>
              </a:spcBef>
              <a:spcAft>
                <a:spcPts val="0"/>
              </a:spcAft>
              <a:buClr>
                <a:schemeClr val="lt1"/>
              </a:buClr>
              <a:buSzPts val="900"/>
              <a:buFont typeface="Arial"/>
              <a:buNone/>
              <a:defRPr b="0" i="0" sz="3600" u="none" cap="none" strike="noStrike">
                <a:solidFill>
                  <a:schemeClr val="lt1"/>
                </a:solidFill>
                <a:latin typeface="Arial"/>
                <a:ea typeface="Arial"/>
                <a:cs typeface="Arial"/>
                <a:sym typeface="Arial"/>
              </a:defRPr>
            </a:lvl3pPr>
            <a:lvl4pPr indent="0" lvl="3" marL="0" marR="0" algn="r">
              <a:lnSpc>
                <a:spcPct val="100000"/>
              </a:lnSpc>
              <a:spcBef>
                <a:spcPts val="0"/>
              </a:spcBef>
              <a:spcAft>
                <a:spcPts val="0"/>
              </a:spcAft>
              <a:buClr>
                <a:schemeClr val="lt1"/>
              </a:buClr>
              <a:buSzPts val="900"/>
              <a:buFont typeface="Arial"/>
              <a:buNone/>
              <a:defRPr b="0" i="0" sz="3600" u="none" cap="none" strike="noStrike">
                <a:solidFill>
                  <a:schemeClr val="lt1"/>
                </a:solidFill>
                <a:latin typeface="Arial"/>
                <a:ea typeface="Arial"/>
                <a:cs typeface="Arial"/>
                <a:sym typeface="Arial"/>
              </a:defRPr>
            </a:lvl4pPr>
            <a:lvl5pPr indent="0" lvl="4" marL="0" marR="0" algn="r">
              <a:lnSpc>
                <a:spcPct val="100000"/>
              </a:lnSpc>
              <a:spcBef>
                <a:spcPts val="0"/>
              </a:spcBef>
              <a:spcAft>
                <a:spcPts val="0"/>
              </a:spcAft>
              <a:buClr>
                <a:schemeClr val="lt1"/>
              </a:buClr>
              <a:buSzPts val="900"/>
              <a:buFont typeface="Arial"/>
              <a:buNone/>
              <a:defRPr b="0" i="0" sz="3600" u="none" cap="none" strike="noStrike">
                <a:solidFill>
                  <a:schemeClr val="lt1"/>
                </a:solidFill>
                <a:latin typeface="Arial"/>
                <a:ea typeface="Arial"/>
                <a:cs typeface="Arial"/>
                <a:sym typeface="Arial"/>
              </a:defRPr>
            </a:lvl5pPr>
            <a:lvl6pPr indent="0" lvl="5" marL="0" marR="0" algn="r">
              <a:lnSpc>
                <a:spcPct val="100000"/>
              </a:lnSpc>
              <a:spcBef>
                <a:spcPts val="0"/>
              </a:spcBef>
              <a:spcAft>
                <a:spcPts val="0"/>
              </a:spcAft>
              <a:buClr>
                <a:schemeClr val="lt1"/>
              </a:buClr>
              <a:buSzPts val="900"/>
              <a:buFont typeface="Arial"/>
              <a:buNone/>
              <a:defRPr b="0" i="0" sz="3600" u="none" cap="none" strike="noStrike">
                <a:solidFill>
                  <a:schemeClr val="lt1"/>
                </a:solidFill>
                <a:latin typeface="Arial"/>
                <a:ea typeface="Arial"/>
                <a:cs typeface="Arial"/>
                <a:sym typeface="Arial"/>
              </a:defRPr>
            </a:lvl6pPr>
            <a:lvl7pPr indent="0" lvl="6" marL="0" marR="0" algn="r">
              <a:lnSpc>
                <a:spcPct val="100000"/>
              </a:lnSpc>
              <a:spcBef>
                <a:spcPts val="0"/>
              </a:spcBef>
              <a:spcAft>
                <a:spcPts val="0"/>
              </a:spcAft>
              <a:buClr>
                <a:schemeClr val="lt1"/>
              </a:buClr>
              <a:buSzPts val="900"/>
              <a:buFont typeface="Arial"/>
              <a:buNone/>
              <a:defRPr b="0" i="0" sz="3600" u="none" cap="none" strike="noStrike">
                <a:solidFill>
                  <a:schemeClr val="lt1"/>
                </a:solidFill>
                <a:latin typeface="Arial"/>
                <a:ea typeface="Arial"/>
                <a:cs typeface="Arial"/>
                <a:sym typeface="Arial"/>
              </a:defRPr>
            </a:lvl7pPr>
            <a:lvl8pPr indent="0" lvl="7" marL="0" marR="0" algn="r">
              <a:lnSpc>
                <a:spcPct val="100000"/>
              </a:lnSpc>
              <a:spcBef>
                <a:spcPts val="0"/>
              </a:spcBef>
              <a:spcAft>
                <a:spcPts val="0"/>
              </a:spcAft>
              <a:buClr>
                <a:schemeClr val="lt1"/>
              </a:buClr>
              <a:buSzPts val="900"/>
              <a:buFont typeface="Arial"/>
              <a:buNone/>
              <a:defRPr b="0" i="0" sz="3600" u="none" cap="none" strike="noStrike">
                <a:solidFill>
                  <a:schemeClr val="lt1"/>
                </a:solidFill>
                <a:latin typeface="Arial"/>
                <a:ea typeface="Arial"/>
                <a:cs typeface="Arial"/>
                <a:sym typeface="Arial"/>
              </a:defRPr>
            </a:lvl8pPr>
            <a:lvl9pPr indent="0" lvl="8" marL="0" marR="0" algn="r">
              <a:lnSpc>
                <a:spcPct val="100000"/>
              </a:lnSpc>
              <a:spcBef>
                <a:spcPts val="0"/>
              </a:spcBef>
              <a:spcAft>
                <a:spcPts val="0"/>
              </a:spcAft>
              <a:buClr>
                <a:schemeClr val="lt1"/>
              </a:buClr>
              <a:buSzPts val="900"/>
              <a:buFont typeface="Arial"/>
              <a:buNone/>
              <a:defRPr b="0" i="0" sz="36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AU"/>
              <a:t>‹#›</a:t>
            </a:fld>
            <a:endParaRPr/>
          </a:p>
        </p:txBody>
      </p:sp>
      <p:pic>
        <p:nvPicPr>
          <p:cNvPr id="22" name="Google Shape;22;p36"/>
          <p:cNvPicPr preferRelativeResize="0"/>
          <p:nvPr/>
        </p:nvPicPr>
        <p:blipFill rotWithShape="1">
          <a:blip r:embed="rId2">
            <a:alphaModFix/>
          </a:blip>
          <a:srcRect b="0" l="0" r="0" t="0"/>
          <a:stretch/>
        </p:blipFill>
        <p:spPr>
          <a:xfrm>
            <a:off x="7558850" y="-2"/>
            <a:ext cx="1585150" cy="711950"/>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 with Caption" type="objTx">
  <p:cSld name="OBJECT_WITH_CAPTION_TEXT">
    <p:spTree>
      <p:nvGrpSpPr>
        <p:cNvPr id="29" name="Shape 29"/>
        <p:cNvGrpSpPr/>
        <p:nvPr/>
      </p:nvGrpSpPr>
      <p:grpSpPr>
        <a:xfrm>
          <a:off x="0" y="0"/>
          <a:ext cx="0" cy="0"/>
          <a:chOff x="0" y="0"/>
          <a:chExt cx="0" cy="0"/>
        </a:xfrm>
      </p:grpSpPr>
      <p:pic>
        <p:nvPicPr>
          <p:cNvPr id="30" name="Google Shape;30;p38"/>
          <p:cNvPicPr preferRelativeResize="0"/>
          <p:nvPr/>
        </p:nvPicPr>
        <p:blipFill rotWithShape="1">
          <a:blip r:embed="rId2">
            <a:alphaModFix/>
          </a:blip>
          <a:srcRect b="11444" l="5023" r="4997" t="10311"/>
          <a:stretch/>
        </p:blipFill>
        <p:spPr>
          <a:xfrm>
            <a:off x="7362825" y="0"/>
            <a:ext cx="1717675" cy="754063"/>
          </a:xfrm>
          <a:prstGeom prst="rect">
            <a:avLst/>
          </a:prstGeom>
          <a:noFill/>
          <a:ln>
            <a:noFill/>
          </a:ln>
        </p:spPr>
      </p:pic>
      <p:sp>
        <p:nvSpPr>
          <p:cNvPr id="31" name="Google Shape;31;p38"/>
          <p:cNvSpPr txBox="1"/>
          <p:nvPr>
            <p:ph type="title"/>
          </p:nvPr>
        </p:nvSpPr>
        <p:spPr>
          <a:xfrm>
            <a:off x="533399" y="611872"/>
            <a:ext cx="3840479" cy="1162048"/>
          </a:xfrm>
          <a:prstGeom prst="rect">
            <a:avLst/>
          </a:prstGeom>
          <a:noFill/>
          <a:ln>
            <a:noFill/>
          </a:ln>
        </p:spPr>
        <p:txBody>
          <a:bodyPr anchorCtr="0" anchor="b" bIns="91425" lIns="91425" spcFirstLastPara="1" rIns="91425" wrap="square" tIns="91425">
            <a:noAutofit/>
          </a:bodyPr>
          <a:lstStyle>
            <a:lvl1pPr lvl="0" marR="0" algn="ctr">
              <a:lnSpc>
                <a:spcPct val="100000"/>
              </a:lnSpc>
              <a:spcBef>
                <a:spcPts val="0"/>
              </a:spcBef>
              <a:spcAft>
                <a:spcPts val="0"/>
              </a:spcAft>
              <a:buClr>
                <a:schemeClr val="accent1"/>
              </a:buClr>
              <a:buSzPts val="3600"/>
              <a:buFont typeface="Arial"/>
              <a:buNone/>
              <a:defRPr b="0" i="0" sz="3600" u="none" cap="none" strike="noStrike">
                <a:solidFill>
                  <a:schemeClr val="accent1"/>
                </a:solidFill>
                <a:latin typeface="Arial"/>
                <a:ea typeface="Arial"/>
                <a:cs typeface="Arial"/>
                <a:sym typeface="Arial"/>
              </a:defRPr>
            </a:lvl1pPr>
            <a:lvl2pPr lvl="1" marR="0" algn="ctr">
              <a:lnSpc>
                <a:spcPct val="100000"/>
              </a:lnSpc>
              <a:spcBef>
                <a:spcPts val="0"/>
              </a:spcBef>
              <a:spcAft>
                <a:spcPts val="0"/>
              </a:spcAft>
              <a:buClr>
                <a:schemeClr val="accent1"/>
              </a:buClr>
              <a:buSzPts val="3600"/>
              <a:buFont typeface="Arial"/>
              <a:buNone/>
              <a:defRPr b="0" i="0" sz="3600" u="none" cap="none" strike="noStrike">
                <a:solidFill>
                  <a:schemeClr val="accent1"/>
                </a:solidFill>
                <a:latin typeface="Arial"/>
                <a:ea typeface="Arial"/>
                <a:cs typeface="Arial"/>
                <a:sym typeface="Arial"/>
              </a:defRPr>
            </a:lvl2pPr>
            <a:lvl3pPr lvl="2" marR="0" algn="ctr">
              <a:lnSpc>
                <a:spcPct val="100000"/>
              </a:lnSpc>
              <a:spcBef>
                <a:spcPts val="0"/>
              </a:spcBef>
              <a:spcAft>
                <a:spcPts val="0"/>
              </a:spcAft>
              <a:buClr>
                <a:schemeClr val="accent1"/>
              </a:buClr>
              <a:buSzPts val="3600"/>
              <a:buFont typeface="Arial"/>
              <a:buNone/>
              <a:defRPr b="0" i="0" sz="3600" u="none" cap="none" strike="noStrike">
                <a:solidFill>
                  <a:schemeClr val="accent1"/>
                </a:solidFill>
                <a:latin typeface="Arial"/>
                <a:ea typeface="Arial"/>
                <a:cs typeface="Arial"/>
                <a:sym typeface="Arial"/>
              </a:defRPr>
            </a:lvl3pPr>
            <a:lvl4pPr lvl="3" marR="0" algn="ctr">
              <a:lnSpc>
                <a:spcPct val="100000"/>
              </a:lnSpc>
              <a:spcBef>
                <a:spcPts val="0"/>
              </a:spcBef>
              <a:spcAft>
                <a:spcPts val="0"/>
              </a:spcAft>
              <a:buClr>
                <a:schemeClr val="accent1"/>
              </a:buClr>
              <a:buSzPts val="3600"/>
              <a:buFont typeface="Arial"/>
              <a:buNone/>
              <a:defRPr b="0" i="0" sz="3600" u="none" cap="none" strike="noStrike">
                <a:solidFill>
                  <a:schemeClr val="accent1"/>
                </a:solidFill>
                <a:latin typeface="Arial"/>
                <a:ea typeface="Arial"/>
                <a:cs typeface="Arial"/>
                <a:sym typeface="Arial"/>
              </a:defRPr>
            </a:lvl4pPr>
            <a:lvl5pPr lvl="4" marR="0" algn="ctr">
              <a:lnSpc>
                <a:spcPct val="100000"/>
              </a:lnSpc>
              <a:spcBef>
                <a:spcPts val="0"/>
              </a:spcBef>
              <a:spcAft>
                <a:spcPts val="0"/>
              </a:spcAft>
              <a:buClr>
                <a:schemeClr val="accent1"/>
              </a:buClr>
              <a:buSzPts val="3600"/>
              <a:buFont typeface="Arial"/>
              <a:buNone/>
              <a:defRPr b="0" i="0" sz="3600" u="none" cap="none" strike="noStrike">
                <a:solidFill>
                  <a:schemeClr val="accent1"/>
                </a:solidFill>
                <a:latin typeface="Arial"/>
                <a:ea typeface="Arial"/>
                <a:cs typeface="Arial"/>
                <a:sym typeface="Arial"/>
              </a:defRPr>
            </a:lvl5pPr>
            <a:lvl6pPr lvl="5" marR="0" algn="ctr">
              <a:lnSpc>
                <a:spcPct val="100000"/>
              </a:lnSpc>
              <a:spcBef>
                <a:spcPts val="0"/>
              </a:spcBef>
              <a:spcAft>
                <a:spcPts val="0"/>
              </a:spcAft>
              <a:buClr>
                <a:schemeClr val="accent1"/>
              </a:buClr>
              <a:buSzPts val="3600"/>
              <a:buFont typeface="Source Sans Pro"/>
              <a:buNone/>
              <a:defRPr b="0" i="0" sz="3600" u="none" cap="none" strike="noStrike">
                <a:solidFill>
                  <a:schemeClr val="accent1"/>
                </a:solidFill>
                <a:latin typeface="Source Sans Pro"/>
                <a:ea typeface="Source Sans Pro"/>
                <a:cs typeface="Source Sans Pro"/>
                <a:sym typeface="Source Sans Pro"/>
              </a:defRPr>
            </a:lvl6pPr>
            <a:lvl7pPr lvl="6" marR="0" algn="ctr">
              <a:lnSpc>
                <a:spcPct val="100000"/>
              </a:lnSpc>
              <a:spcBef>
                <a:spcPts val="0"/>
              </a:spcBef>
              <a:spcAft>
                <a:spcPts val="0"/>
              </a:spcAft>
              <a:buClr>
                <a:schemeClr val="accent1"/>
              </a:buClr>
              <a:buSzPts val="3600"/>
              <a:buFont typeface="Source Sans Pro"/>
              <a:buNone/>
              <a:defRPr b="0" i="0" sz="3600" u="none" cap="none" strike="noStrike">
                <a:solidFill>
                  <a:schemeClr val="accent1"/>
                </a:solidFill>
                <a:latin typeface="Source Sans Pro"/>
                <a:ea typeface="Source Sans Pro"/>
                <a:cs typeface="Source Sans Pro"/>
                <a:sym typeface="Source Sans Pro"/>
              </a:defRPr>
            </a:lvl7pPr>
            <a:lvl8pPr lvl="7" marR="0" algn="ctr">
              <a:lnSpc>
                <a:spcPct val="100000"/>
              </a:lnSpc>
              <a:spcBef>
                <a:spcPts val="0"/>
              </a:spcBef>
              <a:spcAft>
                <a:spcPts val="0"/>
              </a:spcAft>
              <a:buClr>
                <a:schemeClr val="accent1"/>
              </a:buClr>
              <a:buSzPts val="3600"/>
              <a:buFont typeface="Source Sans Pro"/>
              <a:buNone/>
              <a:defRPr b="0" i="0" sz="3600" u="none" cap="none" strike="noStrike">
                <a:solidFill>
                  <a:schemeClr val="accent1"/>
                </a:solidFill>
                <a:latin typeface="Source Sans Pro"/>
                <a:ea typeface="Source Sans Pro"/>
                <a:cs typeface="Source Sans Pro"/>
                <a:sym typeface="Source Sans Pro"/>
              </a:defRPr>
            </a:lvl8pPr>
            <a:lvl9pPr lvl="8" marR="0" algn="ctr">
              <a:lnSpc>
                <a:spcPct val="100000"/>
              </a:lnSpc>
              <a:spcBef>
                <a:spcPts val="0"/>
              </a:spcBef>
              <a:spcAft>
                <a:spcPts val="0"/>
              </a:spcAft>
              <a:buClr>
                <a:schemeClr val="accent1"/>
              </a:buClr>
              <a:buSzPts val="3600"/>
              <a:buFont typeface="Source Sans Pro"/>
              <a:buNone/>
              <a:defRPr b="0" i="0" sz="3600" u="none" cap="none" strike="noStrike">
                <a:solidFill>
                  <a:schemeClr val="accent1"/>
                </a:solidFill>
                <a:latin typeface="Source Sans Pro"/>
                <a:ea typeface="Source Sans Pro"/>
                <a:cs typeface="Source Sans Pro"/>
                <a:sym typeface="Source Sans Pro"/>
              </a:defRPr>
            </a:lvl9pPr>
          </a:lstStyle>
          <a:p/>
        </p:txBody>
      </p:sp>
      <p:sp>
        <p:nvSpPr>
          <p:cNvPr id="32" name="Google Shape;32;p38"/>
          <p:cNvSpPr txBox="1"/>
          <p:nvPr>
            <p:ph idx="1" type="body"/>
          </p:nvPr>
        </p:nvSpPr>
        <p:spPr>
          <a:xfrm>
            <a:off x="4742823" y="1587500"/>
            <a:ext cx="3840479" cy="3898900"/>
          </a:xfrm>
          <a:prstGeom prst="rect">
            <a:avLst/>
          </a:prstGeom>
          <a:noFill/>
          <a:ln>
            <a:noFill/>
          </a:ln>
        </p:spPr>
        <p:txBody>
          <a:bodyPr anchorCtr="0" anchor="t" bIns="91425" lIns="91425" spcFirstLastPara="1" rIns="91425" wrap="square" tIns="91425">
            <a:noAutofit/>
          </a:bodyPr>
          <a:lstStyle>
            <a:lvl1pPr indent="-382270" lvl="0" marL="457200" marR="0" algn="l">
              <a:lnSpc>
                <a:spcPct val="100000"/>
              </a:lnSpc>
              <a:spcBef>
                <a:spcPts val="2000"/>
              </a:spcBef>
              <a:spcAft>
                <a:spcPts val="0"/>
              </a:spcAft>
              <a:buClr>
                <a:srgbClr val="6FB7D7"/>
              </a:buClr>
              <a:buSzPts val="2420"/>
              <a:buFont typeface="Noto Sans Symbols"/>
              <a:buChar char="●"/>
              <a:defRPr b="0" i="0" sz="2200" u="none" cap="none" strike="noStrike">
                <a:solidFill>
                  <a:srgbClr val="595959"/>
                </a:solidFill>
                <a:latin typeface="Arial"/>
                <a:ea typeface="Arial"/>
                <a:cs typeface="Arial"/>
                <a:sym typeface="Arial"/>
              </a:defRPr>
            </a:lvl1pPr>
            <a:lvl2pPr indent="-368300" lvl="1" marL="914400" marR="0" algn="l">
              <a:lnSpc>
                <a:spcPct val="100000"/>
              </a:lnSpc>
              <a:spcBef>
                <a:spcPts val="600"/>
              </a:spcBef>
              <a:spcAft>
                <a:spcPts val="0"/>
              </a:spcAft>
              <a:buClr>
                <a:schemeClr val="accent1"/>
              </a:buClr>
              <a:buSzPts val="2200"/>
              <a:buFont typeface="Noto Sans Symbols"/>
              <a:buChar char="●"/>
              <a:defRPr b="0" i="0" sz="2000" u="none" cap="none" strike="noStrike">
                <a:solidFill>
                  <a:srgbClr val="595959"/>
                </a:solidFill>
                <a:latin typeface="Arial"/>
                <a:ea typeface="Arial"/>
                <a:cs typeface="Arial"/>
                <a:sym typeface="Arial"/>
              </a:defRPr>
            </a:lvl2pPr>
            <a:lvl3pPr indent="-354330" lvl="2" marL="1371600" marR="0" algn="l">
              <a:lnSpc>
                <a:spcPct val="100000"/>
              </a:lnSpc>
              <a:spcBef>
                <a:spcPts val="600"/>
              </a:spcBef>
              <a:spcAft>
                <a:spcPts val="0"/>
              </a:spcAft>
              <a:buClr>
                <a:schemeClr val="accent1"/>
              </a:buClr>
              <a:buSzPts val="1980"/>
              <a:buFont typeface="Noto Sans Symbols"/>
              <a:buChar char="●"/>
              <a:defRPr b="0" i="0" sz="1800" u="none" cap="none" strike="noStrike">
                <a:solidFill>
                  <a:srgbClr val="595959"/>
                </a:solidFill>
                <a:latin typeface="Arial"/>
                <a:ea typeface="Arial"/>
                <a:cs typeface="Arial"/>
                <a:sym typeface="Arial"/>
              </a:defRPr>
            </a:lvl3pPr>
            <a:lvl4pPr indent="-354330" lvl="3" marL="1828800" marR="0" algn="l">
              <a:lnSpc>
                <a:spcPct val="100000"/>
              </a:lnSpc>
              <a:spcBef>
                <a:spcPts val="600"/>
              </a:spcBef>
              <a:spcAft>
                <a:spcPts val="0"/>
              </a:spcAft>
              <a:buClr>
                <a:schemeClr val="accent1"/>
              </a:buClr>
              <a:buSzPts val="1980"/>
              <a:buFont typeface="Noto Sans Symbols"/>
              <a:buChar char="●"/>
              <a:defRPr b="0" i="0" sz="1800" u="none" cap="none" strike="noStrike">
                <a:solidFill>
                  <a:srgbClr val="595959"/>
                </a:solidFill>
                <a:latin typeface="Arial"/>
                <a:ea typeface="Arial"/>
                <a:cs typeface="Arial"/>
                <a:sym typeface="Arial"/>
              </a:defRPr>
            </a:lvl4pPr>
            <a:lvl5pPr indent="-354329" lvl="4" marL="2286000" marR="0" algn="l">
              <a:lnSpc>
                <a:spcPct val="100000"/>
              </a:lnSpc>
              <a:spcBef>
                <a:spcPts val="600"/>
              </a:spcBef>
              <a:spcAft>
                <a:spcPts val="0"/>
              </a:spcAft>
              <a:buClr>
                <a:schemeClr val="accent1"/>
              </a:buClr>
              <a:buSzPts val="1980"/>
              <a:buFont typeface="Noto Sans Symbols"/>
              <a:buChar char="●"/>
              <a:defRPr b="0" i="0" sz="1800" u="none" cap="none" strike="noStrike">
                <a:solidFill>
                  <a:srgbClr val="595959"/>
                </a:solidFill>
                <a:latin typeface="Arial"/>
                <a:ea typeface="Arial"/>
                <a:cs typeface="Arial"/>
                <a:sym typeface="Arial"/>
              </a:defRPr>
            </a:lvl5pPr>
            <a:lvl6pPr indent="-355600" lvl="5" marL="27432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33" name="Google Shape;33;p38"/>
          <p:cNvSpPr txBox="1"/>
          <p:nvPr>
            <p:ph idx="2" type="body"/>
          </p:nvPr>
        </p:nvSpPr>
        <p:spPr>
          <a:xfrm>
            <a:off x="533399" y="1787856"/>
            <a:ext cx="3840479" cy="3720152"/>
          </a:xfrm>
          <a:prstGeom prst="rect">
            <a:avLst/>
          </a:prstGeom>
          <a:noFill/>
          <a:ln>
            <a:noFill/>
          </a:ln>
        </p:spPr>
        <p:txBody>
          <a:bodyPr anchorCtr="0" anchor="t" bIns="91425" lIns="91425" spcFirstLastPara="1" rIns="91425" wrap="square" tIns="91425">
            <a:noAutofit/>
          </a:bodyPr>
          <a:lstStyle>
            <a:lvl1pPr indent="-228600" lvl="0" marL="457200" marR="0" algn="ctr">
              <a:lnSpc>
                <a:spcPct val="100000"/>
              </a:lnSpc>
              <a:spcBef>
                <a:spcPts val="2000"/>
              </a:spcBef>
              <a:spcAft>
                <a:spcPts val="0"/>
              </a:spcAft>
              <a:buClr>
                <a:srgbClr val="6FB7D7"/>
              </a:buClr>
              <a:buSzPts val="1980"/>
              <a:buFont typeface="Noto Sans Symbols"/>
              <a:buNone/>
              <a:defRPr b="0" i="0" sz="1800" u="none" cap="none" strike="noStrike">
                <a:solidFill>
                  <a:srgbClr val="595959"/>
                </a:solidFill>
                <a:latin typeface="Arial"/>
                <a:ea typeface="Arial"/>
                <a:cs typeface="Arial"/>
                <a:sym typeface="Arial"/>
              </a:defRPr>
            </a:lvl1pPr>
            <a:lvl2pPr indent="-228600" lvl="1" marL="914400" marR="0" algn="l">
              <a:lnSpc>
                <a:spcPct val="100000"/>
              </a:lnSpc>
              <a:spcBef>
                <a:spcPts val="600"/>
              </a:spcBef>
              <a:spcAft>
                <a:spcPts val="0"/>
              </a:spcAft>
              <a:buClr>
                <a:schemeClr val="accent1"/>
              </a:buClr>
              <a:buSzPts val="1320"/>
              <a:buFont typeface="Noto Sans Symbols"/>
              <a:buNone/>
              <a:defRPr b="0" i="0" sz="1200" u="none" cap="none" strike="noStrike">
                <a:solidFill>
                  <a:srgbClr val="595959"/>
                </a:solidFill>
                <a:latin typeface="Arial"/>
                <a:ea typeface="Arial"/>
                <a:cs typeface="Arial"/>
                <a:sym typeface="Arial"/>
              </a:defRPr>
            </a:lvl2pPr>
            <a:lvl3pPr indent="-228600" lvl="2" marL="1371600" marR="0" algn="l">
              <a:lnSpc>
                <a:spcPct val="100000"/>
              </a:lnSpc>
              <a:spcBef>
                <a:spcPts val="600"/>
              </a:spcBef>
              <a:spcAft>
                <a:spcPts val="0"/>
              </a:spcAft>
              <a:buClr>
                <a:schemeClr val="accent1"/>
              </a:buClr>
              <a:buSzPts val="1100"/>
              <a:buFont typeface="Noto Sans Symbols"/>
              <a:buNone/>
              <a:defRPr b="0" i="0" sz="1000" u="none" cap="none" strike="noStrike">
                <a:solidFill>
                  <a:srgbClr val="595959"/>
                </a:solidFill>
                <a:latin typeface="Arial"/>
                <a:ea typeface="Arial"/>
                <a:cs typeface="Arial"/>
                <a:sym typeface="Arial"/>
              </a:defRPr>
            </a:lvl3pPr>
            <a:lvl4pPr indent="-228600" lvl="3" marL="1828800" marR="0" algn="l">
              <a:lnSpc>
                <a:spcPct val="100000"/>
              </a:lnSpc>
              <a:spcBef>
                <a:spcPts val="600"/>
              </a:spcBef>
              <a:spcAft>
                <a:spcPts val="0"/>
              </a:spcAft>
              <a:buClr>
                <a:schemeClr val="accent1"/>
              </a:buClr>
              <a:buSzPts val="990"/>
              <a:buFont typeface="Noto Sans Symbols"/>
              <a:buNone/>
              <a:defRPr b="0" i="0" sz="900" u="none" cap="none" strike="noStrike">
                <a:solidFill>
                  <a:srgbClr val="595959"/>
                </a:solidFill>
                <a:latin typeface="Arial"/>
                <a:ea typeface="Arial"/>
                <a:cs typeface="Arial"/>
                <a:sym typeface="Arial"/>
              </a:defRPr>
            </a:lvl4pPr>
            <a:lvl5pPr indent="-228600" lvl="4" marL="2286000" marR="0" algn="l">
              <a:lnSpc>
                <a:spcPct val="100000"/>
              </a:lnSpc>
              <a:spcBef>
                <a:spcPts val="600"/>
              </a:spcBef>
              <a:spcAft>
                <a:spcPts val="0"/>
              </a:spcAft>
              <a:buClr>
                <a:schemeClr val="accent1"/>
              </a:buClr>
              <a:buSzPts val="990"/>
              <a:buFont typeface="Noto Sans Symbols"/>
              <a:buNone/>
              <a:defRPr b="0" i="0" sz="900" u="none" cap="none" strike="noStrike">
                <a:solidFill>
                  <a:srgbClr val="595959"/>
                </a:solidFill>
                <a:latin typeface="Arial"/>
                <a:ea typeface="Arial"/>
                <a:cs typeface="Arial"/>
                <a:sym typeface="Arial"/>
              </a:defRPr>
            </a:lvl5pPr>
            <a:lvl6pPr indent="-228600" lvl="5" marL="2743200" marR="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6pPr>
            <a:lvl7pPr indent="-228600" lvl="6" marL="3200400" marR="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7pPr>
            <a:lvl8pPr indent="-228600" lvl="7" marL="3657600" marR="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8pPr>
            <a:lvl9pPr indent="-228600" lvl="8" marL="4114800" marR="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9pPr>
          </a:lstStyle>
          <a:p/>
        </p:txBody>
      </p:sp>
      <p:sp>
        <p:nvSpPr>
          <p:cNvPr id="34" name="Google Shape;34;p38"/>
          <p:cNvSpPr txBox="1"/>
          <p:nvPr>
            <p:ph idx="10" type="dt"/>
          </p:nvPr>
        </p:nvSpPr>
        <p:spPr>
          <a:xfrm>
            <a:off x="6781800" y="6275387"/>
            <a:ext cx="981074" cy="365125"/>
          </a:xfrm>
          <a:prstGeom prst="rect">
            <a:avLst/>
          </a:prstGeom>
          <a:noFill/>
          <a:ln>
            <a:noFill/>
          </a:ln>
        </p:spPr>
        <p:txBody>
          <a:bodyPr anchorCtr="0" anchor="ctr" bIns="91425" lIns="91425" spcFirstLastPara="1" rIns="91425" wrap="square" tIns="91425">
            <a:noAutofit/>
          </a:bodyPr>
          <a:lstStyle>
            <a:lvl1pPr lvl="0" marR="0" algn="r">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1pPr>
            <a:lvl2pPr lvl="1" marR="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2pPr>
            <a:lvl3pPr lvl="2" marR="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3pPr>
            <a:lvl4pPr lvl="3" marR="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4pPr>
            <a:lvl5pPr lvl="4" marR="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5pPr>
            <a:lvl6pPr lvl="5" marR="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6pPr>
            <a:lvl7pPr lvl="6" marR="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7pPr>
            <a:lvl8pPr lvl="7" marR="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8pPr>
            <a:lvl9pPr lvl="8" marR="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9pPr>
          </a:lstStyle>
          <a:p/>
        </p:txBody>
      </p:sp>
      <p:sp>
        <p:nvSpPr>
          <p:cNvPr id="35" name="Google Shape;35;p38"/>
          <p:cNvSpPr txBox="1"/>
          <p:nvPr>
            <p:ph idx="11" type="ftr"/>
          </p:nvPr>
        </p:nvSpPr>
        <p:spPr>
          <a:xfrm>
            <a:off x="265112" y="6275387"/>
            <a:ext cx="5983285" cy="365125"/>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chemeClr val="accent2"/>
              </a:buClr>
              <a:buSzPts val="1200"/>
              <a:buFont typeface="Arial"/>
              <a:buNone/>
              <a:defRPr b="0" i="0" sz="1200" u="none" cap="none" strike="noStrike">
                <a:solidFill>
                  <a:schemeClr val="accent2"/>
                </a:solidFill>
                <a:latin typeface="Arial"/>
                <a:ea typeface="Arial"/>
                <a:cs typeface="Arial"/>
                <a:sym typeface="Arial"/>
              </a:defRPr>
            </a:lvl1pPr>
            <a:lvl2pPr lvl="1" marR="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2pPr>
            <a:lvl3pPr lvl="2" marR="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3pPr>
            <a:lvl4pPr lvl="3" marR="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4pPr>
            <a:lvl5pPr lvl="4" marR="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5pPr>
            <a:lvl6pPr lvl="5" marR="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6pPr>
            <a:lvl7pPr lvl="6" marR="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7pPr>
            <a:lvl8pPr lvl="7" marR="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8pPr>
            <a:lvl9pPr lvl="8" marR="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9pPr>
          </a:lstStyle>
          <a:p/>
        </p:txBody>
      </p:sp>
      <p:sp>
        <p:nvSpPr>
          <p:cNvPr id="36" name="Google Shape;36;p38"/>
          <p:cNvSpPr txBox="1"/>
          <p:nvPr>
            <p:ph idx="12" type="sldNum"/>
          </p:nvPr>
        </p:nvSpPr>
        <p:spPr>
          <a:xfrm>
            <a:off x="7897813" y="6275387"/>
            <a:ext cx="990598"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chemeClr val="lt1"/>
              </a:buClr>
              <a:buSzPts val="900"/>
              <a:buFont typeface="Arial"/>
              <a:buNone/>
              <a:defRPr b="0" i="0" sz="3600" u="none" cap="none" strike="noStrike">
                <a:solidFill>
                  <a:schemeClr val="lt1"/>
                </a:solidFill>
                <a:latin typeface="Arial"/>
                <a:ea typeface="Arial"/>
                <a:cs typeface="Arial"/>
                <a:sym typeface="Arial"/>
              </a:defRPr>
            </a:lvl1pPr>
            <a:lvl2pPr indent="0" lvl="1" marL="0" marR="0" algn="r">
              <a:lnSpc>
                <a:spcPct val="100000"/>
              </a:lnSpc>
              <a:spcBef>
                <a:spcPts val="0"/>
              </a:spcBef>
              <a:spcAft>
                <a:spcPts val="0"/>
              </a:spcAft>
              <a:buClr>
                <a:schemeClr val="lt1"/>
              </a:buClr>
              <a:buSzPts val="900"/>
              <a:buFont typeface="Arial"/>
              <a:buNone/>
              <a:defRPr b="0" i="0" sz="3600" u="none" cap="none" strike="noStrike">
                <a:solidFill>
                  <a:schemeClr val="lt1"/>
                </a:solidFill>
                <a:latin typeface="Arial"/>
                <a:ea typeface="Arial"/>
                <a:cs typeface="Arial"/>
                <a:sym typeface="Arial"/>
              </a:defRPr>
            </a:lvl2pPr>
            <a:lvl3pPr indent="0" lvl="2" marL="0" marR="0" algn="r">
              <a:lnSpc>
                <a:spcPct val="100000"/>
              </a:lnSpc>
              <a:spcBef>
                <a:spcPts val="0"/>
              </a:spcBef>
              <a:spcAft>
                <a:spcPts val="0"/>
              </a:spcAft>
              <a:buClr>
                <a:schemeClr val="lt1"/>
              </a:buClr>
              <a:buSzPts val="900"/>
              <a:buFont typeface="Arial"/>
              <a:buNone/>
              <a:defRPr b="0" i="0" sz="3600" u="none" cap="none" strike="noStrike">
                <a:solidFill>
                  <a:schemeClr val="lt1"/>
                </a:solidFill>
                <a:latin typeface="Arial"/>
                <a:ea typeface="Arial"/>
                <a:cs typeface="Arial"/>
                <a:sym typeface="Arial"/>
              </a:defRPr>
            </a:lvl3pPr>
            <a:lvl4pPr indent="0" lvl="3" marL="0" marR="0" algn="r">
              <a:lnSpc>
                <a:spcPct val="100000"/>
              </a:lnSpc>
              <a:spcBef>
                <a:spcPts val="0"/>
              </a:spcBef>
              <a:spcAft>
                <a:spcPts val="0"/>
              </a:spcAft>
              <a:buClr>
                <a:schemeClr val="lt1"/>
              </a:buClr>
              <a:buSzPts val="900"/>
              <a:buFont typeface="Arial"/>
              <a:buNone/>
              <a:defRPr b="0" i="0" sz="3600" u="none" cap="none" strike="noStrike">
                <a:solidFill>
                  <a:schemeClr val="lt1"/>
                </a:solidFill>
                <a:latin typeface="Arial"/>
                <a:ea typeface="Arial"/>
                <a:cs typeface="Arial"/>
                <a:sym typeface="Arial"/>
              </a:defRPr>
            </a:lvl4pPr>
            <a:lvl5pPr indent="0" lvl="4" marL="0" marR="0" algn="r">
              <a:lnSpc>
                <a:spcPct val="100000"/>
              </a:lnSpc>
              <a:spcBef>
                <a:spcPts val="0"/>
              </a:spcBef>
              <a:spcAft>
                <a:spcPts val="0"/>
              </a:spcAft>
              <a:buClr>
                <a:schemeClr val="lt1"/>
              </a:buClr>
              <a:buSzPts val="900"/>
              <a:buFont typeface="Arial"/>
              <a:buNone/>
              <a:defRPr b="0" i="0" sz="3600" u="none" cap="none" strike="noStrike">
                <a:solidFill>
                  <a:schemeClr val="lt1"/>
                </a:solidFill>
                <a:latin typeface="Arial"/>
                <a:ea typeface="Arial"/>
                <a:cs typeface="Arial"/>
                <a:sym typeface="Arial"/>
              </a:defRPr>
            </a:lvl5pPr>
            <a:lvl6pPr indent="0" lvl="5" marL="0" marR="0" algn="r">
              <a:lnSpc>
                <a:spcPct val="100000"/>
              </a:lnSpc>
              <a:spcBef>
                <a:spcPts val="0"/>
              </a:spcBef>
              <a:spcAft>
                <a:spcPts val="0"/>
              </a:spcAft>
              <a:buClr>
                <a:schemeClr val="lt1"/>
              </a:buClr>
              <a:buSzPts val="900"/>
              <a:buFont typeface="Arial"/>
              <a:buNone/>
              <a:defRPr b="0" i="0" sz="3600" u="none" cap="none" strike="noStrike">
                <a:solidFill>
                  <a:schemeClr val="lt1"/>
                </a:solidFill>
                <a:latin typeface="Arial"/>
                <a:ea typeface="Arial"/>
                <a:cs typeface="Arial"/>
                <a:sym typeface="Arial"/>
              </a:defRPr>
            </a:lvl6pPr>
            <a:lvl7pPr indent="0" lvl="6" marL="0" marR="0" algn="r">
              <a:lnSpc>
                <a:spcPct val="100000"/>
              </a:lnSpc>
              <a:spcBef>
                <a:spcPts val="0"/>
              </a:spcBef>
              <a:spcAft>
                <a:spcPts val="0"/>
              </a:spcAft>
              <a:buClr>
                <a:schemeClr val="lt1"/>
              </a:buClr>
              <a:buSzPts val="900"/>
              <a:buFont typeface="Arial"/>
              <a:buNone/>
              <a:defRPr b="0" i="0" sz="3600" u="none" cap="none" strike="noStrike">
                <a:solidFill>
                  <a:schemeClr val="lt1"/>
                </a:solidFill>
                <a:latin typeface="Arial"/>
                <a:ea typeface="Arial"/>
                <a:cs typeface="Arial"/>
                <a:sym typeface="Arial"/>
              </a:defRPr>
            </a:lvl7pPr>
            <a:lvl8pPr indent="0" lvl="7" marL="0" marR="0" algn="r">
              <a:lnSpc>
                <a:spcPct val="100000"/>
              </a:lnSpc>
              <a:spcBef>
                <a:spcPts val="0"/>
              </a:spcBef>
              <a:spcAft>
                <a:spcPts val="0"/>
              </a:spcAft>
              <a:buClr>
                <a:schemeClr val="lt1"/>
              </a:buClr>
              <a:buSzPts val="900"/>
              <a:buFont typeface="Arial"/>
              <a:buNone/>
              <a:defRPr b="0" i="0" sz="3600" u="none" cap="none" strike="noStrike">
                <a:solidFill>
                  <a:schemeClr val="lt1"/>
                </a:solidFill>
                <a:latin typeface="Arial"/>
                <a:ea typeface="Arial"/>
                <a:cs typeface="Arial"/>
                <a:sym typeface="Arial"/>
              </a:defRPr>
            </a:lvl8pPr>
            <a:lvl9pPr indent="0" lvl="8" marL="0" marR="0" algn="r">
              <a:lnSpc>
                <a:spcPct val="100000"/>
              </a:lnSpc>
              <a:spcBef>
                <a:spcPts val="0"/>
              </a:spcBef>
              <a:spcAft>
                <a:spcPts val="0"/>
              </a:spcAft>
              <a:buClr>
                <a:schemeClr val="lt1"/>
              </a:buClr>
              <a:buSzPts val="900"/>
              <a:buFont typeface="Arial"/>
              <a:buNone/>
              <a:defRPr b="0" i="0" sz="36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AU"/>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 with Caption" type="objTx">
  <p:cSld name="OBJECT_WITH_CAPTION_TEXT">
    <p:spTree>
      <p:nvGrpSpPr>
        <p:cNvPr id="43" name="Shape 43"/>
        <p:cNvGrpSpPr/>
        <p:nvPr/>
      </p:nvGrpSpPr>
      <p:grpSpPr>
        <a:xfrm>
          <a:off x="0" y="0"/>
          <a:ext cx="0" cy="0"/>
          <a:chOff x="0" y="0"/>
          <a:chExt cx="0" cy="0"/>
        </a:xfrm>
      </p:grpSpPr>
      <p:pic>
        <p:nvPicPr>
          <p:cNvPr id="44" name="Google Shape;44;g5f58dc51a6_0_13"/>
          <p:cNvPicPr preferRelativeResize="0"/>
          <p:nvPr/>
        </p:nvPicPr>
        <p:blipFill rotWithShape="1">
          <a:blip r:embed="rId2">
            <a:alphaModFix/>
          </a:blip>
          <a:srcRect b="11439" l="5020" r="5002" t="10312"/>
          <a:stretch/>
        </p:blipFill>
        <p:spPr>
          <a:xfrm>
            <a:off x="7362825" y="0"/>
            <a:ext cx="1717675" cy="754062"/>
          </a:xfrm>
          <a:prstGeom prst="rect">
            <a:avLst/>
          </a:prstGeom>
          <a:noFill/>
          <a:ln>
            <a:noFill/>
          </a:ln>
        </p:spPr>
      </p:pic>
      <p:sp>
        <p:nvSpPr>
          <p:cNvPr id="45" name="Google Shape;45;g5f58dc51a6_0_13"/>
          <p:cNvSpPr txBox="1"/>
          <p:nvPr>
            <p:ph type="title"/>
          </p:nvPr>
        </p:nvSpPr>
        <p:spPr>
          <a:xfrm>
            <a:off x="533399" y="611872"/>
            <a:ext cx="3840600" cy="1161900"/>
          </a:xfrm>
          <a:prstGeom prst="rect">
            <a:avLst/>
          </a:prstGeom>
          <a:noFill/>
          <a:ln>
            <a:noFill/>
          </a:ln>
        </p:spPr>
        <p:txBody>
          <a:bodyPr anchorCtr="0" anchor="b" bIns="91425" lIns="91425" spcFirstLastPara="1" rIns="91425" wrap="square" tIns="91425">
            <a:noAutofit/>
          </a:bodyPr>
          <a:lstStyle>
            <a:lvl1pPr lvl="0" marR="0" rtl="0" algn="ctr">
              <a:lnSpc>
                <a:spcPct val="100000"/>
              </a:lnSpc>
              <a:spcBef>
                <a:spcPts val="0"/>
              </a:spcBef>
              <a:spcAft>
                <a:spcPts val="0"/>
              </a:spcAft>
              <a:buClr>
                <a:schemeClr val="accent1"/>
              </a:buClr>
              <a:buSzPts val="3600"/>
              <a:buFont typeface="Arial"/>
              <a:buNone/>
              <a:defRPr b="0" i="0" sz="3600" u="none" cap="none" strike="noStrike">
                <a:solidFill>
                  <a:schemeClr val="accent1"/>
                </a:solidFill>
                <a:latin typeface="Arial"/>
                <a:ea typeface="Arial"/>
                <a:cs typeface="Arial"/>
                <a:sym typeface="Arial"/>
              </a:defRPr>
            </a:lvl1pPr>
            <a:lvl2pPr lvl="1" marR="0" rtl="0" algn="ctr">
              <a:lnSpc>
                <a:spcPct val="100000"/>
              </a:lnSpc>
              <a:spcBef>
                <a:spcPts val="0"/>
              </a:spcBef>
              <a:spcAft>
                <a:spcPts val="0"/>
              </a:spcAft>
              <a:buClr>
                <a:schemeClr val="accent1"/>
              </a:buClr>
              <a:buSzPts val="3600"/>
              <a:buFont typeface="Arial"/>
              <a:buNone/>
              <a:defRPr b="0" i="0" sz="3600" u="none" cap="none" strike="noStrike">
                <a:solidFill>
                  <a:schemeClr val="accent1"/>
                </a:solidFill>
                <a:latin typeface="Arial"/>
                <a:ea typeface="Arial"/>
                <a:cs typeface="Arial"/>
                <a:sym typeface="Arial"/>
              </a:defRPr>
            </a:lvl2pPr>
            <a:lvl3pPr lvl="2" marR="0" rtl="0" algn="ctr">
              <a:lnSpc>
                <a:spcPct val="100000"/>
              </a:lnSpc>
              <a:spcBef>
                <a:spcPts val="0"/>
              </a:spcBef>
              <a:spcAft>
                <a:spcPts val="0"/>
              </a:spcAft>
              <a:buClr>
                <a:schemeClr val="accent1"/>
              </a:buClr>
              <a:buSzPts val="3600"/>
              <a:buFont typeface="Arial"/>
              <a:buNone/>
              <a:defRPr b="0" i="0" sz="3600" u="none" cap="none" strike="noStrike">
                <a:solidFill>
                  <a:schemeClr val="accent1"/>
                </a:solidFill>
                <a:latin typeface="Arial"/>
                <a:ea typeface="Arial"/>
                <a:cs typeface="Arial"/>
                <a:sym typeface="Arial"/>
              </a:defRPr>
            </a:lvl3pPr>
            <a:lvl4pPr lvl="3" marR="0" rtl="0" algn="ctr">
              <a:lnSpc>
                <a:spcPct val="100000"/>
              </a:lnSpc>
              <a:spcBef>
                <a:spcPts val="0"/>
              </a:spcBef>
              <a:spcAft>
                <a:spcPts val="0"/>
              </a:spcAft>
              <a:buClr>
                <a:schemeClr val="accent1"/>
              </a:buClr>
              <a:buSzPts val="3600"/>
              <a:buFont typeface="Arial"/>
              <a:buNone/>
              <a:defRPr b="0" i="0" sz="3600" u="none" cap="none" strike="noStrike">
                <a:solidFill>
                  <a:schemeClr val="accent1"/>
                </a:solidFill>
                <a:latin typeface="Arial"/>
                <a:ea typeface="Arial"/>
                <a:cs typeface="Arial"/>
                <a:sym typeface="Arial"/>
              </a:defRPr>
            </a:lvl4pPr>
            <a:lvl5pPr lvl="4" marR="0" rtl="0" algn="ctr">
              <a:lnSpc>
                <a:spcPct val="100000"/>
              </a:lnSpc>
              <a:spcBef>
                <a:spcPts val="0"/>
              </a:spcBef>
              <a:spcAft>
                <a:spcPts val="0"/>
              </a:spcAft>
              <a:buClr>
                <a:schemeClr val="accent1"/>
              </a:buClr>
              <a:buSzPts val="3600"/>
              <a:buFont typeface="Arial"/>
              <a:buNone/>
              <a:defRPr b="0" i="0" sz="3600" u="none" cap="none" strike="noStrike">
                <a:solidFill>
                  <a:schemeClr val="accent1"/>
                </a:solidFill>
                <a:latin typeface="Arial"/>
                <a:ea typeface="Arial"/>
                <a:cs typeface="Arial"/>
                <a:sym typeface="Arial"/>
              </a:defRPr>
            </a:lvl5pPr>
            <a:lvl6pPr lvl="5" marR="0" rtl="0" algn="ctr">
              <a:lnSpc>
                <a:spcPct val="100000"/>
              </a:lnSpc>
              <a:spcBef>
                <a:spcPts val="0"/>
              </a:spcBef>
              <a:spcAft>
                <a:spcPts val="0"/>
              </a:spcAft>
              <a:buClr>
                <a:schemeClr val="accent1"/>
              </a:buClr>
              <a:buSzPts val="3600"/>
              <a:buFont typeface="Source Sans Pro"/>
              <a:buNone/>
              <a:defRPr b="0" i="0" sz="3600" u="none" cap="none" strike="noStrike">
                <a:solidFill>
                  <a:schemeClr val="accent1"/>
                </a:solidFill>
                <a:latin typeface="Source Sans Pro"/>
                <a:ea typeface="Source Sans Pro"/>
                <a:cs typeface="Source Sans Pro"/>
                <a:sym typeface="Source Sans Pro"/>
              </a:defRPr>
            </a:lvl6pPr>
            <a:lvl7pPr lvl="6" marR="0" rtl="0" algn="ctr">
              <a:lnSpc>
                <a:spcPct val="100000"/>
              </a:lnSpc>
              <a:spcBef>
                <a:spcPts val="0"/>
              </a:spcBef>
              <a:spcAft>
                <a:spcPts val="0"/>
              </a:spcAft>
              <a:buClr>
                <a:schemeClr val="accent1"/>
              </a:buClr>
              <a:buSzPts val="3600"/>
              <a:buFont typeface="Source Sans Pro"/>
              <a:buNone/>
              <a:defRPr b="0" i="0" sz="3600" u="none" cap="none" strike="noStrike">
                <a:solidFill>
                  <a:schemeClr val="accent1"/>
                </a:solidFill>
                <a:latin typeface="Source Sans Pro"/>
                <a:ea typeface="Source Sans Pro"/>
                <a:cs typeface="Source Sans Pro"/>
                <a:sym typeface="Source Sans Pro"/>
              </a:defRPr>
            </a:lvl7pPr>
            <a:lvl8pPr lvl="7" marR="0" rtl="0" algn="ctr">
              <a:lnSpc>
                <a:spcPct val="100000"/>
              </a:lnSpc>
              <a:spcBef>
                <a:spcPts val="0"/>
              </a:spcBef>
              <a:spcAft>
                <a:spcPts val="0"/>
              </a:spcAft>
              <a:buClr>
                <a:schemeClr val="accent1"/>
              </a:buClr>
              <a:buSzPts val="3600"/>
              <a:buFont typeface="Source Sans Pro"/>
              <a:buNone/>
              <a:defRPr b="0" i="0" sz="3600" u="none" cap="none" strike="noStrike">
                <a:solidFill>
                  <a:schemeClr val="accent1"/>
                </a:solidFill>
                <a:latin typeface="Source Sans Pro"/>
                <a:ea typeface="Source Sans Pro"/>
                <a:cs typeface="Source Sans Pro"/>
                <a:sym typeface="Source Sans Pro"/>
              </a:defRPr>
            </a:lvl8pPr>
            <a:lvl9pPr lvl="8" marR="0" rtl="0" algn="ctr">
              <a:lnSpc>
                <a:spcPct val="100000"/>
              </a:lnSpc>
              <a:spcBef>
                <a:spcPts val="0"/>
              </a:spcBef>
              <a:spcAft>
                <a:spcPts val="0"/>
              </a:spcAft>
              <a:buClr>
                <a:schemeClr val="accent1"/>
              </a:buClr>
              <a:buSzPts val="3600"/>
              <a:buFont typeface="Source Sans Pro"/>
              <a:buNone/>
              <a:defRPr b="0" i="0" sz="3600" u="none" cap="none" strike="noStrike">
                <a:solidFill>
                  <a:schemeClr val="accent1"/>
                </a:solidFill>
                <a:latin typeface="Source Sans Pro"/>
                <a:ea typeface="Source Sans Pro"/>
                <a:cs typeface="Source Sans Pro"/>
                <a:sym typeface="Source Sans Pro"/>
              </a:defRPr>
            </a:lvl9pPr>
          </a:lstStyle>
          <a:p/>
        </p:txBody>
      </p:sp>
      <p:sp>
        <p:nvSpPr>
          <p:cNvPr id="46" name="Google Shape;46;g5f58dc51a6_0_13"/>
          <p:cNvSpPr txBox="1"/>
          <p:nvPr>
            <p:ph idx="1" type="body"/>
          </p:nvPr>
        </p:nvSpPr>
        <p:spPr>
          <a:xfrm>
            <a:off x="4742823" y="1587500"/>
            <a:ext cx="3840600" cy="3898800"/>
          </a:xfrm>
          <a:prstGeom prst="rect">
            <a:avLst/>
          </a:prstGeom>
          <a:noFill/>
          <a:ln>
            <a:noFill/>
          </a:ln>
        </p:spPr>
        <p:txBody>
          <a:bodyPr anchorCtr="0" anchor="t" bIns="91425" lIns="91425" spcFirstLastPara="1" rIns="91425" wrap="square" tIns="91425">
            <a:noAutofit/>
          </a:bodyPr>
          <a:lstStyle>
            <a:lvl1pPr indent="-382270" lvl="0" marL="457200" marR="0" rtl="0" algn="l">
              <a:lnSpc>
                <a:spcPct val="100000"/>
              </a:lnSpc>
              <a:spcBef>
                <a:spcPts val="2000"/>
              </a:spcBef>
              <a:spcAft>
                <a:spcPts val="0"/>
              </a:spcAft>
              <a:buClr>
                <a:srgbClr val="6FB7D7"/>
              </a:buClr>
              <a:buSzPts val="2420"/>
              <a:buFont typeface="Noto Sans Symbols"/>
              <a:buChar char="●"/>
              <a:defRPr b="0" i="0" sz="2200" u="none" cap="none" strike="noStrike">
                <a:solidFill>
                  <a:srgbClr val="595959"/>
                </a:solidFill>
                <a:latin typeface="Arial"/>
                <a:ea typeface="Arial"/>
                <a:cs typeface="Arial"/>
                <a:sym typeface="Arial"/>
              </a:defRPr>
            </a:lvl1pPr>
            <a:lvl2pPr indent="-368300" lvl="1" marL="914400" marR="0" rtl="0" algn="l">
              <a:lnSpc>
                <a:spcPct val="100000"/>
              </a:lnSpc>
              <a:spcBef>
                <a:spcPts val="600"/>
              </a:spcBef>
              <a:spcAft>
                <a:spcPts val="0"/>
              </a:spcAft>
              <a:buClr>
                <a:schemeClr val="accent1"/>
              </a:buClr>
              <a:buSzPts val="2200"/>
              <a:buFont typeface="Noto Sans Symbols"/>
              <a:buChar char="●"/>
              <a:defRPr b="0" i="0" sz="2000" u="none" cap="none" strike="noStrike">
                <a:solidFill>
                  <a:srgbClr val="595959"/>
                </a:solidFill>
                <a:latin typeface="Arial"/>
                <a:ea typeface="Arial"/>
                <a:cs typeface="Arial"/>
                <a:sym typeface="Arial"/>
              </a:defRPr>
            </a:lvl2pPr>
            <a:lvl3pPr indent="-354330" lvl="2" marL="1371600" marR="0" rtl="0" algn="l">
              <a:lnSpc>
                <a:spcPct val="100000"/>
              </a:lnSpc>
              <a:spcBef>
                <a:spcPts val="600"/>
              </a:spcBef>
              <a:spcAft>
                <a:spcPts val="0"/>
              </a:spcAft>
              <a:buClr>
                <a:schemeClr val="accent1"/>
              </a:buClr>
              <a:buSzPts val="1980"/>
              <a:buFont typeface="Noto Sans Symbols"/>
              <a:buChar char="●"/>
              <a:defRPr b="0" i="0" sz="1800" u="none" cap="none" strike="noStrike">
                <a:solidFill>
                  <a:srgbClr val="595959"/>
                </a:solidFill>
                <a:latin typeface="Arial"/>
                <a:ea typeface="Arial"/>
                <a:cs typeface="Arial"/>
                <a:sym typeface="Arial"/>
              </a:defRPr>
            </a:lvl3pPr>
            <a:lvl4pPr indent="-354330" lvl="3" marL="1828800" marR="0" rtl="0" algn="l">
              <a:lnSpc>
                <a:spcPct val="100000"/>
              </a:lnSpc>
              <a:spcBef>
                <a:spcPts val="600"/>
              </a:spcBef>
              <a:spcAft>
                <a:spcPts val="0"/>
              </a:spcAft>
              <a:buClr>
                <a:schemeClr val="accent1"/>
              </a:buClr>
              <a:buSzPts val="1980"/>
              <a:buFont typeface="Noto Sans Symbols"/>
              <a:buChar char="●"/>
              <a:defRPr b="0" i="0" sz="1800" u="none" cap="none" strike="noStrike">
                <a:solidFill>
                  <a:srgbClr val="595959"/>
                </a:solidFill>
                <a:latin typeface="Arial"/>
                <a:ea typeface="Arial"/>
                <a:cs typeface="Arial"/>
                <a:sym typeface="Arial"/>
              </a:defRPr>
            </a:lvl4pPr>
            <a:lvl5pPr indent="-354329" lvl="4" marL="2286000" marR="0" rtl="0" algn="l">
              <a:lnSpc>
                <a:spcPct val="100000"/>
              </a:lnSpc>
              <a:spcBef>
                <a:spcPts val="600"/>
              </a:spcBef>
              <a:spcAft>
                <a:spcPts val="0"/>
              </a:spcAft>
              <a:buClr>
                <a:schemeClr val="accent1"/>
              </a:buClr>
              <a:buSzPts val="1980"/>
              <a:buFont typeface="Noto Sans Symbols"/>
              <a:buChar char="●"/>
              <a:defRPr b="0" i="0" sz="1800" u="none" cap="none" strike="noStrike">
                <a:solidFill>
                  <a:srgbClr val="595959"/>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47" name="Google Shape;47;g5f58dc51a6_0_13"/>
          <p:cNvSpPr txBox="1"/>
          <p:nvPr>
            <p:ph idx="2" type="body"/>
          </p:nvPr>
        </p:nvSpPr>
        <p:spPr>
          <a:xfrm>
            <a:off x="533399" y="1787856"/>
            <a:ext cx="3840600" cy="3720300"/>
          </a:xfrm>
          <a:prstGeom prst="rect">
            <a:avLst/>
          </a:prstGeom>
          <a:noFill/>
          <a:ln>
            <a:noFill/>
          </a:ln>
        </p:spPr>
        <p:txBody>
          <a:bodyPr anchorCtr="0" anchor="t" bIns="91425" lIns="91425" spcFirstLastPara="1" rIns="91425" wrap="square" tIns="91425">
            <a:noAutofit/>
          </a:bodyPr>
          <a:lstStyle>
            <a:lvl1pPr indent="-228600" lvl="0" marL="457200" marR="0" rtl="0" algn="ctr">
              <a:lnSpc>
                <a:spcPct val="100000"/>
              </a:lnSpc>
              <a:spcBef>
                <a:spcPts val="2000"/>
              </a:spcBef>
              <a:spcAft>
                <a:spcPts val="0"/>
              </a:spcAft>
              <a:buClr>
                <a:srgbClr val="6FB7D7"/>
              </a:buClr>
              <a:buSzPts val="1980"/>
              <a:buFont typeface="Noto Sans Symbols"/>
              <a:buNone/>
              <a:defRPr b="0" i="0" sz="1800" u="none" cap="none" strike="noStrike">
                <a:solidFill>
                  <a:srgbClr val="595959"/>
                </a:solidFill>
                <a:latin typeface="Arial"/>
                <a:ea typeface="Arial"/>
                <a:cs typeface="Arial"/>
                <a:sym typeface="Arial"/>
              </a:defRPr>
            </a:lvl1pPr>
            <a:lvl2pPr indent="-228600" lvl="1" marL="914400" marR="0" rtl="0" algn="l">
              <a:lnSpc>
                <a:spcPct val="100000"/>
              </a:lnSpc>
              <a:spcBef>
                <a:spcPts val="600"/>
              </a:spcBef>
              <a:spcAft>
                <a:spcPts val="0"/>
              </a:spcAft>
              <a:buClr>
                <a:schemeClr val="accent1"/>
              </a:buClr>
              <a:buSzPts val="1320"/>
              <a:buFont typeface="Noto Sans Symbols"/>
              <a:buNone/>
              <a:defRPr b="0" i="0" sz="1200" u="none" cap="none" strike="noStrike">
                <a:solidFill>
                  <a:srgbClr val="595959"/>
                </a:solidFill>
                <a:latin typeface="Arial"/>
                <a:ea typeface="Arial"/>
                <a:cs typeface="Arial"/>
                <a:sym typeface="Arial"/>
              </a:defRPr>
            </a:lvl2pPr>
            <a:lvl3pPr indent="-228600" lvl="2" marL="1371600" marR="0" rtl="0" algn="l">
              <a:lnSpc>
                <a:spcPct val="100000"/>
              </a:lnSpc>
              <a:spcBef>
                <a:spcPts val="600"/>
              </a:spcBef>
              <a:spcAft>
                <a:spcPts val="0"/>
              </a:spcAft>
              <a:buClr>
                <a:schemeClr val="accent1"/>
              </a:buClr>
              <a:buSzPts val="1100"/>
              <a:buFont typeface="Noto Sans Symbols"/>
              <a:buNone/>
              <a:defRPr b="0" i="0" sz="1000" u="none" cap="none" strike="noStrike">
                <a:solidFill>
                  <a:srgbClr val="595959"/>
                </a:solidFill>
                <a:latin typeface="Arial"/>
                <a:ea typeface="Arial"/>
                <a:cs typeface="Arial"/>
                <a:sym typeface="Arial"/>
              </a:defRPr>
            </a:lvl3pPr>
            <a:lvl4pPr indent="-228600" lvl="3" marL="1828800" marR="0" rtl="0" algn="l">
              <a:lnSpc>
                <a:spcPct val="100000"/>
              </a:lnSpc>
              <a:spcBef>
                <a:spcPts val="600"/>
              </a:spcBef>
              <a:spcAft>
                <a:spcPts val="0"/>
              </a:spcAft>
              <a:buClr>
                <a:schemeClr val="accent1"/>
              </a:buClr>
              <a:buSzPts val="990"/>
              <a:buFont typeface="Noto Sans Symbols"/>
              <a:buNone/>
              <a:defRPr b="0" i="0" sz="900" u="none" cap="none" strike="noStrike">
                <a:solidFill>
                  <a:srgbClr val="595959"/>
                </a:solidFill>
                <a:latin typeface="Arial"/>
                <a:ea typeface="Arial"/>
                <a:cs typeface="Arial"/>
                <a:sym typeface="Arial"/>
              </a:defRPr>
            </a:lvl4pPr>
            <a:lvl5pPr indent="-228600" lvl="4" marL="2286000" marR="0" rtl="0" algn="l">
              <a:lnSpc>
                <a:spcPct val="100000"/>
              </a:lnSpc>
              <a:spcBef>
                <a:spcPts val="600"/>
              </a:spcBef>
              <a:spcAft>
                <a:spcPts val="0"/>
              </a:spcAft>
              <a:buClr>
                <a:schemeClr val="accent1"/>
              </a:buClr>
              <a:buSzPts val="990"/>
              <a:buFont typeface="Noto Sans Symbols"/>
              <a:buNone/>
              <a:defRPr b="0" i="0" sz="900" u="none" cap="none" strike="noStrike">
                <a:solidFill>
                  <a:srgbClr val="595959"/>
                </a:solidFill>
                <a:latin typeface="Arial"/>
                <a:ea typeface="Arial"/>
                <a:cs typeface="Arial"/>
                <a:sym typeface="Arial"/>
              </a:defRPr>
            </a:lvl5pPr>
            <a:lvl6pPr indent="-228600" lvl="5" marL="27432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6pPr>
            <a:lvl7pPr indent="-228600" lvl="6" marL="32004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7pPr>
            <a:lvl8pPr indent="-228600" lvl="7" marL="36576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8pPr>
            <a:lvl9pPr indent="-228600" lvl="8" marL="41148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9pPr>
          </a:lstStyle>
          <a:p/>
        </p:txBody>
      </p:sp>
      <p:sp>
        <p:nvSpPr>
          <p:cNvPr id="48" name="Google Shape;48;g5f58dc51a6_0_13"/>
          <p:cNvSpPr txBox="1"/>
          <p:nvPr>
            <p:ph idx="10" type="dt"/>
          </p:nvPr>
        </p:nvSpPr>
        <p:spPr>
          <a:xfrm>
            <a:off x="6781800" y="6275387"/>
            <a:ext cx="981000" cy="365100"/>
          </a:xfrm>
          <a:prstGeom prst="rect">
            <a:avLst/>
          </a:prstGeom>
          <a:noFill/>
          <a:ln>
            <a:noFill/>
          </a:ln>
        </p:spPr>
        <p:txBody>
          <a:bodyPr anchorCtr="0" anchor="ctr" bIns="91425" lIns="91425" spcFirstLastPara="1" rIns="91425" wrap="square" tIns="91425">
            <a:noAutofit/>
          </a:bodyPr>
          <a:lstStyle>
            <a:lvl1pPr lvl="0" marR="0" rtl="0" algn="r">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9pPr>
          </a:lstStyle>
          <a:p/>
        </p:txBody>
      </p:sp>
      <p:sp>
        <p:nvSpPr>
          <p:cNvPr id="49" name="Google Shape;49;g5f58dc51a6_0_13"/>
          <p:cNvSpPr txBox="1"/>
          <p:nvPr>
            <p:ph idx="11" type="ftr"/>
          </p:nvPr>
        </p:nvSpPr>
        <p:spPr>
          <a:xfrm>
            <a:off x="265112" y="6275387"/>
            <a:ext cx="5983200" cy="3651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chemeClr val="accent2"/>
              </a:buClr>
              <a:buSzPts val="1200"/>
              <a:buFont typeface="Arial"/>
              <a:buNone/>
              <a:defRPr b="0" i="0" sz="1200" u="none" cap="none" strike="noStrike">
                <a:solidFill>
                  <a:schemeClr val="accent2"/>
                </a:solidFill>
                <a:latin typeface="Arial"/>
                <a:ea typeface="Arial"/>
                <a:cs typeface="Arial"/>
                <a:sym typeface="Arial"/>
              </a:defRPr>
            </a:lvl1pPr>
            <a:lvl2pPr lvl="1"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9pPr>
          </a:lstStyle>
          <a:p/>
        </p:txBody>
      </p:sp>
      <p:sp>
        <p:nvSpPr>
          <p:cNvPr id="50" name="Google Shape;50;g5f58dc51a6_0_13"/>
          <p:cNvSpPr txBox="1"/>
          <p:nvPr>
            <p:ph idx="12" type="sldNum"/>
          </p:nvPr>
        </p:nvSpPr>
        <p:spPr>
          <a:xfrm>
            <a:off x="7897813" y="6275387"/>
            <a:ext cx="9906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chemeClr val="lt1"/>
              </a:buClr>
              <a:buSzPts val="900"/>
              <a:buFont typeface="Arial"/>
              <a:buNone/>
              <a:defRPr b="0" i="0" sz="3600" u="none" cap="none" strike="noStrike">
                <a:solidFill>
                  <a:schemeClr val="lt1"/>
                </a:solidFill>
                <a:latin typeface="Arial"/>
                <a:ea typeface="Arial"/>
                <a:cs typeface="Arial"/>
                <a:sym typeface="Arial"/>
              </a:defRPr>
            </a:lvl1pPr>
            <a:lvl2pPr indent="0" lvl="1" marL="0" marR="0" rtl="0" algn="r">
              <a:lnSpc>
                <a:spcPct val="100000"/>
              </a:lnSpc>
              <a:spcBef>
                <a:spcPts val="0"/>
              </a:spcBef>
              <a:spcAft>
                <a:spcPts val="0"/>
              </a:spcAft>
              <a:buClr>
                <a:schemeClr val="lt1"/>
              </a:buClr>
              <a:buSzPts val="900"/>
              <a:buFont typeface="Arial"/>
              <a:buNone/>
              <a:defRPr b="0" i="0" sz="3600" u="none" cap="none" strike="noStrike">
                <a:solidFill>
                  <a:schemeClr val="lt1"/>
                </a:solidFill>
                <a:latin typeface="Arial"/>
                <a:ea typeface="Arial"/>
                <a:cs typeface="Arial"/>
                <a:sym typeface="Arial"/>
              </a:defRPr>
            </a:lvl2pPr>
            <a:lvl3pPr indent="0" lvl="2" marL="0" marR="0" rtl="0" algn="r">
              <a:lnSpc>
                <a:spcPct val="100000"/>
              </a:lnSpc>
              <a:spcBef>
                <a:spcPts val="0"/>
              </a:spcBef>
              <a:spcAft>
                <a:spcPts val="0"/>
              </a:spcAft>
              <a:buClr>
                <a:schemeClr val="lt1"/>
              </a:buClr>
              <a:buSzPts val="900"/>
              <a:buFont typeface="Arial"/>
              <a:buNone/>
              <a:defRPr b="0" i="0" sz="3600" u="none" cap="none" strike="noStrike">
                <a:solidFill>
                  <a:schemeClr val="lt1"/>
                </a:solidFill>
                <a:latin typeface="Arial"/>
                <a:ea typeface="Arial"/>
                <a:cs typeface="Arial"/>
                <a:sym typeface="Arial"/>
              </a:defRPr>
            </a:lvl3pPr>
            <a:lvl4pPr indent="0" lvl="3" marL="0" marR="0" rtl="0" algn="r">
              <a:lnSpc>
                <a:spcPct val="100000"/>
              </a:lnSpc>
              <a:spcBef>
                <a:spcPts val="0"/>
              </a:spcBef>
              <a:spcAft>
                <a:spcPts val="0"/>
              </a:spcAft>
              <a:buClr>
                <a:schemeClr val="lt1"/>
              </a:buClr>
              <a:buSzPts val="900"/>
              <a:buFont typeface="Arial"/>
              <a:buNone/>
              <a:defRPr b="0" i="0" sz="3600" u="none" cap="none" strike="noStrike">
                <a:solidFill>
                  <a:schemeClr val="lt1"/>
                </a:solidFill>
                <a:latin typeface="Arial"/>
                <a:ea typeface="Arial"/>
                <a:cs typeface="Arial"/>
                <a:sym typeface="Arial"/>
              </a:defRPr>
            </a:lvl4pPr>
            <a:lvl5pPr indent="0" lvl="4" marL="0" marR="0" rtl="0" algn="r">
              <a:lnSpc>
                <a:spcPct val="100000"/>
              </a:lnSpc>
              <a:spcBef>
                <a:spcPts val="0"/>
              </a:spcBef>
              <a:spcAft>
                <a:spcPts val="0"/>
              </a:spcAft>
              <a:buClr>
                <a:schemeClr val="lt1"/>
              </a:buClr>
              <a:buSzPts val="900"/>
              <a:buFont typeface="Arial"/>
              <a:buNone/>
              <a:defRPr b="0" i="0" sz="3600" u="none" cap="none" strike="noStrike">
                <a:solidFill>
                  <a:schemeClr val="lt1"/>
                </a:solidFill>
                <a:latin typeface="Arial"/>
                <a:ea typeface="Arial"/>
                <a:cs typeface="Arial"/>
                <a:sym typeface="Arial"/>
              </a:defRPr>
            </a:lvl5pPr>
            <a:lvl6pPr indent="0" lvl="5" marL="0" marR="0" rtl="0" algn="r">
              <a:lnSpc>
                <a:spcPct val="100000"/>
              </a:lnSpc>
              <a:spcBef>
                <a:spcPts val="0"/>
              </a:spcBef>
              <a:spcAft>
                <a:spcPts val="0"/>
              </a:spcAft>
              <a:buClr>
                <a:schemeClr val="lt1"/>
              </a:buClr>
              <a:buSzPts val="900"/>
              <a:buFont typeface="Arial"/>
              <a:buNone/>
              <a:defRPr b="0" i="0" sz="3600" u="none" cap="none" strike="noStrike">
                <a:solidFill>
                  <a:schemeClr val="lt1"/>
                </a:solidFill>
                <a:latin typeface="Arial"/>
                <a:ea typeface="Arial"/>
                <a:cs typeface="Arial"/>
                <a:sym typeface="Arial"/>
              </a:defRPr>
            </a:lvl6pPr>
            <a:lvl7pPr indent="0" lvl="6" marL="0" marR="0" rtl="0" algn="r">
              <a:lnSpc>
                <a:spcPct val="100000"/>
              </a:lnSpc>
              <a:spcBef>
                <a:spcPts val="0"/>
              </a:spcBef>
              <a:spcAft>
                <a:spcPts val="0"/>
              </a:spcAft>
              <a:buClr>
                <a:schemeClr val="lt1"/>
              </a:buClr>
              <a:buSzPts val="900"/>
              <a:buFont typeface="Arial"/>
              <a:buNone/>
              <a:defRPr b="0" i="0" sz="3600" u="none" cap="none" strike="noStrike">
                <a:solidFill>
                  <a:schemeClr val="lt1"/>
                </a:solidFill>
                <a:latin typeface="Arial"/>
                <a:ea typeface="Arial"/>
                <a:cs typeface="Arial"/>
                <a:sym typeface="Arial"/>
              </a:defRPr>
            </a:lvl7pPr>
            <a:lvl8pPr indent="0" lvl="7" marL="0" marR="0" rtl="0" algn="r">
              <a:lnSpc>
                <a:spcPct val="100000"/>
              </a:lnSpc>
              <a:spcBef>
                <a:spcPts val="0"/>
              </a:spcBef>
              <a:spcAft>
                <a:spcPts val="0"/>
              </a:spcAft>
              <a:buClr>
                <a:schemeClr val="lt1"/>
              </a:buClr>
              <a:buSzPts val="900"/>
              <a:buFont typeface="Arial"/>
              <a:buNone/>
              <a:defRPr b="0" i="0" sz="3600" u="none" cap="none" strike="noStrike">
                <a:solidFill>
                  <a:schemeClr val="lt1"/>
                </a:solidFill>
                <a:latin typeface="Arial"/>
                <a:ea typeface="Arial"/>
                <a:cs typeface="Arial"/>
                <a:sym typeface="Arial"/>
              </a:defRPr>
            </a:lvl8pPr>
            <a:lvl9pPr indent="0" lvl="8" marL="0" marR="0" rtl="0" algn="r">
              <a:lnSpc>
                <a:spcPct val="100000"/>
              </a:lnSpc>
              <a:spcBef>
                <a:spcPts val="0"/>
              </a:spcBef>
              <a:spcAft>
                <a:spcPts val="0"/>
              </a:spcAft>
              <a:buClr>
                <a:schemeClr val="lt1"/>
              </a:buClr>
              <a:buSzPts val="900"/>
              <a:buFont typeface="Arial"/>
              <a:buNone/>
              <a:defRPr b="0" i="0" sz="36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AU"/>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1.jpg"/><Relationship Id="rId2" Type="http://schemas.openxmlformats.org/officeDocument/2006/relationships/slideLayout" Target="../slideLayouts/slideLayout1.xml"/><Relationship Id="rId3" Type="http://schemas.openxmlformats.org/officeDocument/2006/relationships/theme" Target="../theme/theme3.xml"/></Relationships>
</file>

<file path=ppt/slideMasters/_rels/slideMaster2.xml.rels><?xml version="1.0" encoding="UTF-8" standalone="yes"?><Relationships xmlns="http://schemas.openxmlformats.org/package/2006/relationships"><Relationship Id="rId1" Type="http://schemas.openxmlformats.org/officeDocument/2006/relationships/image" Target="../media/image1.jpg"/><Relationship Id="rId2" Type="http://schemas.openxmlformats.org/officeDocument/2006/relationships/slideLayout" Target="../slideLayouts/slideLayout2.xml"/><Relationship Id="rId3" Type="http://schemas.openxmlformats.org/officeDocument/2006/relationships/theme" Target="../theme/theme1.xml"/></Relationships>
</file>

<file path=ppt/slideMasters/_rels/slideMaster3.xml.rels><?xml version="1.0" encoding="UTF-8" standalone="yes"?><Relationships xmlns="http://schemas.openxmlformats.org/package/2006/relationships"><Relationship Id="rId1" Type="http://schemas.openxmlformats.org/officeDocument/2006/relationships/image" Target="../media/image5.jpg"/><Relationship Id="rId2" Type="http://schemas.openxmlformats.org/officeDocument/2006/relationships/slideLayout" Target="../slideLayouts/slideLayout3.xml"/><Relationship Id="rId3"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1">
            <a:alphaModFix/>
          </a:blip>
          <a:stretch>
            <a:fillRect/>
          </a:stretch>
        </a:blipFill>
      </p:bgPr>
    </p:bg>
    <p:spTree>
      <p:nvGrpSpPr>
        <p:cNvPr id="9" name="Shape 9"/>
        <p:cNvGrpSpPr/>
        <p:nvPr/>
      </p:nvGrpSpPr>
      <p:grpSpPr>
        <a:xfrm>
          <a:off x="0" y="0"/>
          <a:ext cx="0" cy="0"/>
          <a:chOff x="0" y="0"/>
          <a:chExt cx="0" cy="0"/>
        </a:xfrm>
      </p:grpSpPr>
      <p:sp>
        <p:nvSpPr>
          <p:cNvPr id="10" name="Google Shape;10;p35"/>
          <p:cNvSpPr txBox="1"/>
          <p:nvPr>
            <p:ph type="title"/>
          </p:nvPr>
        </p:nvSpPr>
        <p:spPr>
          <a:xfrm>
            <a:off x="549275" y="533400"/>
            <a:ext cx="8042400" cy="911100"/>
          </a:xfrm>
          <a:prstGeom prst="rect">
            <a:avLst/>
          </a:prstGeom>
          <a:noFill/>
          <a:ln>
            <a:noFill/>
          </a:ln>
        </p:spPr>
        <p:txBody>
          <a:bodyPr anchorCtr="0" anchor="b" bIns="91425" lIns="91425" spcFirstLastPara="1" rIns="91425" wrap="square" tIns="91425">
            <a:noAutofit/>
          </a:bodyPr>
          <a:lstStyle>
            <a:lvl1pPr lvl="0" marR="0" rtl="0" algn="ctr">
              <a:lnSpc>
                <a:spcPct val="100000"/>
              </a:lnSpc>
              <a:spcBef>
                <a:spcPts val="0"/>
              </a:spcBef>
              <a:spcAft>
                <a:spcPts val="0"/>
              </a:spcAft>
              <a:buClr>
                <a:schemeClr val="accent1"/>
              </a:buClr>
              <a:buSzPts val="3600"/>
              <a:buFont typeface="Arial"/>
              <a:buNone/>
              <a:defRPr b="0" i="0" sz="3600" u="none" cap="none" strike="noStrike">
                <a:solidFill>
                  <a:schemeClr val="accent1"/>
                </a:solidFill>
                <a:latin typeface="Arial"/>
                <a:ea typeface="Arial"/>
                <a:cs typeface="Arial"/>
                <a:sym typeface="Arial"/>
              </a:defRPr>
            </a:lvl1pPr>
            <a:lvl2pPr lvl="1" marR="0" rtl="0" algn="ctr">
              <a:lnSpc>
                <a:spcPct val="100000"/>
              </a:lnSpc>
              <a:spcBef>
                <a:spcPts val="0"/>
              </a:spcBef>
              <a:spcAft>
                <a:spcPts val="0"/>
              </a:spcAft>
              <a:buClr>
                <a:schemeClr val="accent1"/>
              </a:buClr>
              <a:buSzPts val="3600"/>
              <a:buFont typeface="Arial"/>
              <a:buNone/>
              <a:defRPr b="0" i="0" sz="3600" u="none" cap="none" strike="noStrike">
                <a:solidFill>
                  <a:schemeClr val="accent1"/>
                </a:solidFill>
                <a:latin typeface="Arial"/>
                <a:ea typeface="Arial"/>
                <a:cs typeface="Arial"/>
                <a:sym typeface="Arial"/>
              </a:defRPr>
            </a:lvl2pPr>
            <a:lvl3pPr lvl="2" marR="0" rtl="0" algn="ctr">
              <a:lnSpc>
                <a:spcPct val="100000"/>
              </a:lnSpc>
              <a:spcBef>
                <a:spcPts val="0"/>
              </a:spcBef>
              <a:spcAft>
                <a:spcPts val="0"/>
              </a:spcAft>
              <a:buClr>
                <a:schemeClr val="accent1"/>
              </a:buClr>
              <a:buSzPts val="3600"/>
              <a:buFont typeface="Arial"/>
              <a:buNone/>
              <a:defRPr b="0" i="0" sz="3600" u="none" cap="none" strike="noStrike">
                <a:solidFill>
                  <a:schemeClr val="accent1"/>
                </a:solidFill>
                <a:latin typeface="Arial"/>
                <a:ea typeface="Arial"/>
                <a:cs typeface="Arial"/>
                <a:sym typeface="Arial"/>
              </a:defRPr>
            </a:lvl3pPr>
            <a:lvl4pPr lvl="3" marR="0" rtl="0" algn="ctr">
              <a:lnSpc>
                <a:spcPct val="100000"/>
              </a:lnSpc>
              <a:spcBef>
                <a:spcPts val="0"/>
              </a:spcBef>
              <a:spcAft>
                <a:spcPts val="0"/>
              </a:spcAft>
              <a:buClr>
                <a:schemeClr val="accent1"/>
              </a:buClr>
              <a:buSzPts val="3600"/>
              <a:buFont typeface="Arial"/>
              <a:buNone/>
              <a:defRPr b="0" i="0" sz="3600" u="none" cap="none" strike="noStrike">
                <a:solidFill>
                  <a:schemeClr val="accent1"/>
                </a:solidFill>
                <a:latin typeface="Arial"/>
                <a:ea typeface="Arial"/>
                <a:cs typeface="Arial"/>
                <a:sym typeface="Arial"/>
              </a:defRPr>
            </a:lvl4pPr>
            <a:lvl5pPr lvl="4" marR="0" rtl="0" algn="ctr">
              <a:lnSpc>
                <a:spcPct val="100000"/>
              </a:lnSpc>
              <a:spcBef>
                <a:spcPts val="0"/>
              </a:spcBef>
              <a:spcAft>
                <a:spcPts val="0"/>
              </a:spcAft>
              <a:buClr>
                <a:schemeClr val="accent1"/>
              </a:buClr>
              <a:buSzPts val="3600"/>
              <a:buFont typeface="Arial"/>
              <a:buNone/>
              <a:defRPr b="0" i="0" sz="3600" u="none" cap="none" strike="noStrike">
                <a:solidFill>
                  <a:schemeClr val="accent1"/>
                </a:solidFill>
                <a:latin typeface="Arial"/>
                <a:ea typeface="Arial"/>
                <a:cs typeface="Arial"/>
                <a:sym typeface="Arial"/>
              </a:defRPr>
            </a:lvl5pPr>
            <a:lvl6pPr lvl="5" marR="0" rtl="0" algn="ctr">
              <a:lnSpc>
                <a:spcPct val="100000"/>
              </a:lnSpc>
              <a:spcBef>
                <a:spcPts val="0"/>
              </a:spcBef>
              <a:spcAft>
                <a:spcPts val="0"/>
              </a:spcAft>
              <a:buClr>
                <a:schemeClr val="accent1"/>
              </a:buClr>
              <a:buSzPts val="3600"/>
              <a:buFont typeface="Source Sans Pro"/>
              <a:buNone/>
              <a:defRPr b="0" i="0" sz="3600" u="none" cap="none" strike="noStrike">
                <a:solidFill>
                  <a:schemeClr val="accent1"/>
                </a:solidFill>
                <a:latin typeface="Source Sans Pro"/>
                <a:ea typeface="Source Sans Pro"/>
                <a:cs typeface="Source Sans Pro"/>
                <a:sym typeface="Source Sans Pro"/>
              </a:defRPr>
            </a:lvl6pPr>
            <a:lvl7pPr lvl="6" marR="0" rtl="0" algn="ctr">
              <a:lnSpc>
                <a:spcPct val="100000"/>
              </a:lnSpc>
              <a:spcBef>
                <a:spcPts val="0"/>
              </a:spcBef>
              <a:spcAft>
                <a:spcPts val="0"/>
              </a:spcAft>
              <a:buClr>
                <a:schemeClr val="accent1"/>
              </a:buClr>
              <a:buSzPts val="3600"/>
              <a:buFont typeface="Source Sans Pro"/>
              <a:buNone/>
              <a:defRPr b="0" i="0" sz="3600" u="none" cap="none" strike="noStrike">
                <a:solidFill>
                  <a:schemeClr val="accent1"/>
                </a:solidFill>
                <a:latin typeface="Source Sans Pro"/>
                <a:ea typeface="Source Sans Pro"/>
                <a:cs typeface="Source Sans Pro"/>
                <a:sym typeface="Source Sans Pro"/>
              </a:defRPr>
            </a:lvl7pPr>
            <a:lvl8pPr lvl="7" marR="0" rtl="0" algn="ctr">
              <a:lnSpc>
                <a:spcPct val="100000"/>
              </a:lnSpc>
              <a:spcBef>
                <a:spcPts val="0"/>
              </a:spcBef>
              <a:spcAft>
                <a:spcPts val="0"/>
              </a:spcAft>
              <a:buClr>
                <a:schemeClr val="accent1"/>
              </a:buClr>
              <a:buSzPts val="3600"/>
              <a:buFont typeface="Source Sans Pro"/>
              <a:buNone/>
              <a:defRPr b="0" i="0" sz="3600" u="none" cap="none" strike="noStrike">
                <a:solidFill>
                  <a:schemeClr val="accent1"/>
                </a:solidFill>
                <a:latin typeface="Source Sans Pro"/>
                <a:ea typeface="Source Sans Pro"/>
                <a:cs typeface="Source Sans Pro"/>
                <a:sym typeface="Source Sans Pro"/>
              </a:defRPr>
            </a:lvl8pPr>
            <a:lvl9pPr lvl="8" marR="0" rtl="0" algn="ctr">
              <a:lnSpc>
                <a:spcPct val="100000"/>
              </a:lnSpc>
              <a:spcBef>
                <a:spcPts val="0"/>
              </a:spcBef>
              <a:spcAft>
                <a:spcPts val="0"/>
              </a:spcAft>
              <a:buClr>
                <a:schemeClr val="accent1"/>
              </a:buClr>
              <a:buSzPts val="3600"/>
              <a:buFont typeface="Source Sans Pro"/>
              <a:buNone/>
              <a:defRPr b="0" i="0" sz="3600" u="none" cap="none" strike="noStrike">
                <a:solidFill>
                  <a:schemeClr val="accent1"/>
                </a:solidFill>
                <a:latin typeface="Source Sans Pro"/>
                <a:ea typeface="Source Sans Pro"/>
                <a:cs typeface="Source Sans Pro"/>
                <a:sym typeface="Source Sans Pro"/>
              </a:defRPr>
            </a:lvl9pPr>
          </a:lstStyle>
          <a:p/>
        </p:txBody>
      </p:sp>
      <p:sp>
        <p:nvSpPr>
          <p:cNvPr id="11" name="Google Shape;11;p35"/>
          <p:cNvSpPr txBox="1"/>
          <p:nvPr>
            <p:ph idx="1" type="body"/>
          </p:nvPr>
        </p:nvSpPr>
        <p:spPr>
          <a:xfrm>
            <a:off x="549275" y="1600200"/>
            <a:ext cx="8042400" cy="4343100"/>
          </a:xfrm>
          <a:prstGeom prst="rect">
            <a:avLst/>
          </a:prstGeom>
          <a:noFill/>
          <a:ln>
            <a:noFill/>
          </a:ln>
        </p:spPr>
        <p:txBody>
          <a:bodyPr anchorCtr="0" anchor="t" bIns="91425" lIns="91425" spcFirstLastPara="1" rIns="91425" wrap="square" tIns="91425">
            <a:noAutofit/>
          </a:bodyPr>
          <a:lstStyle>
            <a:lvl1pPr indent="-396240" lvl="0" marL="457200" marR="0" rtl="0" algn="l">
              <a:lnSpc>
                <a:spcPct val="100000"/>
              </a:lnSpc>
              <a:spcBef>
                <a:spcPts val="2000"/>
              </a:spcBef>
              <a:spcAft>
                <a:spcPts val="0"/>
              </a:spcAft>
              <a:buClr>
                <a:srgbClr val="6FB7D7"/>
              </a:buClr>
              <a:buSzPts val="2640"/>
              <a:buFont typeface="Noto Sans Symbols"/>
              <a:buChar char="●"/>
              <a:defRPr b="0" i="0" sz="2400" u="none" cap="none" strike="noStrike">
                <a:solidFill>
                  <a:srgbClr val="595959"/>
                </a:solidFill>
                <a:latin typeface="Arial"/>
                <a:ea typeface="Arial"/>
                <a:cs typeface="Arial"/>
                <a:sym typeface="Arial"/>
              </a:defRPr>
            </a:lvl1pPr>
            <a:lvl2pPr indent="-382269" lvl="1" marL="914400" marR="0" rtl="0" algn="l">
              <a:lnSpc>
                <a:spcPct val="100000"/>
              </a:lnSpc>
              <a:spcBef>
                <a:spcPts val="600"/>
              </a:spcBef>
              <a:spcAft>
                <a:spcPts val="0"/>
              </a:spcAft>
              <a:buClr>
                <a:schemeClr val="accent1"/>
              </a:buClr>
              <a:buSzPts val="2420"/>
              <a:buFont typeface="Noto Sans Symbols"/>
              <a:buChar char="●"/>
              <a:defRPr b="0" i="0" sz="2200" u="none" cap="none" strike="noStrike">
                <a:solidFill>
                  <a:srgbClr val="595959"/>
                </a:solidFill>
                <a:latin typeface="Arial"/>
                <a:ea typeface="Arial"/>
                <a:cs typeface="Arial"/>
                <a:sym typeface="Arial"/>
              </a:defRPr>
            </a:lvl2pPr>
            <a:lvl3pPr indent="-368300" lvl="2" marL="1371600" marR="0" rtl="0" algn="l">
              <a:lnSpc>
                <a:spcPct val="100000"/>
              </a:lnSpc>
              <a:spcBef>
                <a:spcPts val="600"/>
              </a:spcBef>
              <a:spcAft>
                <a:spcPts val="0"/>
              </a:spcAft>
              <a:buClr>
                <a:schemeClr val="accent1"/>
              </a:buClr>
              <a:buSzPts val="2200"/>
              <a:buFont typeface="Noto Sans Symbols"/>
              <a:buChar char="●"/>
              <a:defRPr b="0" i="0" sz="2000" u="none" cap="none" strike="noStrike">
                <a:solidFill>
                  <a:srgbClr val="595959"/>
                </a:solidFill>
                <a:latin typeface="Arial"/>
                <a:ea typeface="Arial"/>
                <a:cs typeface="Arial"/>
                <a:sym typeface="Arial"/>
              </a:defRPr>
            </a:lvl3pPr>
            <a:lvl4pPr indent="-354330" lvl="3" marL="1828800" marR="0" rtl="0" algn="l">
              <a:lnSpc>
                <a:spcPct val="100000"/>
              </a:lnSpc>
              <a:spcBef>
                <a:spcPts val="600"/>
              </a:spcBef>
              <a:spcAft>
                <a:spcPts val="0"/>
              </a:spcAft>
              <a:buClr>
                <a:schemeClr val="accent1"/>
              </a:buClr>
              <a:buSzPts val="1980"/>
              <a:buFont typeface="Noto Sans Symbols"/>
              <a:buChar char="●"/>
              <a:defRPr b="0" i="0" sz="1800" u="none" cap="none" strike="noStrike">
                <a:solidFill>
                  <a:srgbClr val="595959"/>
                </a:solidFill>
                <a:latin typeface="Arial"/>
                <a:ea typeface="Arial"/>
                <a:cs typeface="Arial"/>
                <a:sym typeface="Arial"/>
              </a:defRPr>
            </a:lvl4pPr>
            <a:lvl5pPr indent="-354329" lvl="4" marL="2286000" marR="0" rtl="0" algn="l">
              <a:lnSpc>
                <a:spcPct val="100000"/>
              </a:lnSpc>
              <a:spcBef>
                <a:spcPts val="600"/>
              </a:spcBef>
              <a:spcAft>
                <a:spcPts val="0"/>
              </a:spcAft>
              <a:buClr>
                <a:schemeClr val="accent1"/>
              </a:buClr>
              <a:buSzPts val="1980"/>
              <a:buFont typeface="Noto Sans Symbols"/>
              <a:buChar char="●"/>
              <a:defRPr b="0" i="0" sz="1800" u="none" cap="none" strike="noStrike">
                <a:solidFill>
                  <a:srgbClr val="595959"/>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12" name="Google Shape;12;p35"/>
          <p:cNvSpPr txBox="1"/>
          <p:nvPr>
            <p:ph idx="10" type="dt"/>
          </p:nvPr>
        </p:nvSpPr>
        <p:spPr>
          <a:xfrm>
            <a:off x="6781800" y="6275387"/>
            <a:ext cx="981000" cy="365100"/>
          </a:xfrm>
          <a:prstGeom prst="rect">
            <a:avLst/>
          </a:prstGeom>
          <a:noFill/>
          <a:ln>
            <a:noFill/>
          </a:ln>
        </p:spPr>
        <p:txBody>
          <a:bodyPr anchorCtr="0" anchor="ctr" bIns="91425" lIns="91425" spcFirstLastPara="1" rIns="91425" wrap="square" tIns="91425">
            <a:noAutofit/>
          </a:bodyPr>
          <a:lstStyle>
            <a:lvl1pPr lvl="0" marR="0" rtl="0" algn="r">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9pPr>
          </a:lstStyle>
          <a:p/>
        </p:txBody>
      </p:sp>
      <p:sp>
        <p:nvSpPr>
          <p:cNvPr id="13" name="Google Shape;13;p35"/>
          <p:cNvSpPr txBox="1"/>
          <p:nvPr>
            <p:ph idx="11" type="ftr"/>
          </p:nvPr>
        </p:nvSpPr>
        <p:spPr>
          <a:xfrm>
            <a:off x="265112" y="6275387"/>
            <a:ext cx="5983200" cy="3651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chemeClr val="accent2"/>
              </a:buClr>
              <a:buSzPts val="1200"/>
              <a:buFont typeface="Arial"/>
              <a:buNone/>
              <a:defRPr b="0" i="0" sz="1200" u="none" cap="none" strike="noStrike">
                <a:solidFill>
                  <a:schemeClr val="accent2"/>
                </a:solidFill>
                <a:latin typeface="Arial"/>
                <a:ea typeface="Arial"/>
                <a:cs typeface="Arial"/>
                <a:sym typeface="Arial"/>
              </a:defRPr>
            </a:lvl1pPr>
            <a:lvl2pPr lvl="1"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9pPr>
          </a:lstStyle>
          <a:p/>
        </p:txBody>
      </p:sp>
      <p:sp>
        <p:nvSpPr>
          <p:cNvPr id="14" name="Google Shape;14;p35"/>
          <p:cNvSpPr txBox="1"/>
          <p:nvPr>
            <p:ph idx="12" type="sldNum"/>
          </p:nvPr>
        </p:nvSpPr>
        <p:spPr>
          <a:xfrm>
            <a:off x="7897813" y="6275387"/>
            <a:ext cx="9906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chemeClr val="lt1"/>
              </a:buClr>
              <a:buSzPts val="900"/>
              <a:buFont typeface="Arial"/>
              <a:buNone/>
              <a:defRPr b="0" i="0" sz="3600" u="none" cap="none" strike="noStrike">
                <a:solidFill>
                  <a:schemeClr val="lt1"/>
                </a:solidFill>
                <a:latin typeface="Arial"/>
                <a:ea typeface="Arial"/>
                <a:cs typeface="Arial"/>
                <a:sym typeface="Arial"/>
              </a:defRPr>
            </a:lvl1pPr>
            <a:lvl2pPr indent="0" lvl="1" marL="0" marR="0" rtl="0" algn="r">
              <a:lnSpc>
                <a:spcPct val="100000"/>
              </a:lnSpc>
              <a:spcBef>
                <a:spcPts val="0"/>
              </a:spcBef>
              <a:spcAft>
                <a:spcPts val="0"/>
              </a:spcAft>
              <a:buClr>
                <a:schemeClr val="lt1"/>
              </a:buClr>
              <a:buSzPts val="900"/>
              <a:buFont typeface="Arial"/>
              <a:buNone/>
              <a:defRPr b="0" i="0" sz="3600" u="none" cap="none" strike="noStrike">
                <a:solidFill>
                  <a:schemeClr val="lt1"/>
                </a:solidFill>
                <a:latin typeface="Arial"/>
                <a:ea typeface="Arial"/>
                <a:cs typeface="Arial"/>
                <a:sym typeface="Arial"/>
              </a:defRPr>
            </a:lvl2pPr>
            <a:lvl3pPr indent="0" lvl="2" marL="0" marR="0" rtl="0" algn="r">
              <a:lnSpc>
                <a:spcPct val="100000"/>
              </a:lnSpc>
              <a:spcBef>
                <a:spcPts val="0"/>
              </a:spcBef>
              <a:spcAft>
                <a:spcPts val="0"/>
              </a:spcAft>
              <a:buClr>
                <a:schemeClr val="lt1"/>
              </a:buClr>
              <a:buSzPts val="900"/>
              <a:buFont typeface="Arial"/>
              <a:buNone/>
              <a:defRPr b="0" i="0" sz="3600" u="none" cap="none" strike="noStrike">
                <a:solidFill>
                  <a:schemeClr val="lt1"/>
                </a:solidFill>
                <a:latin typeface="Arial"/>
                <a:ea typeface="Arial"/>
                <a:cs typeface="Arial"/>
                <a:sym typeface="Arial"/>
              </a:defRPr>
            </a:lvl3pPr>
            <a:lvl4pPr indent="0" lvl="3" marL="0" marR="0" rtl="0" algn="r">
              <a:lnSpc>
                <a:spcPct val="100000"/>
              </a:lnSpc>
              <a:spcBef>
                <a:spcPts val="0"/>
              </a:spcBef>
              <a:spcAft>
                <a:spcPts val="0"/>
              </a:spcAft>
              <a:buClr>
                <a:schemeClr val="lt1"/>
              </a:buClr>
              <a:buSzPts val="900"/>
              <a:buFont typeface="Arial"/>
              <a:buNone/>
              <a:defRPr b="0" i="0" sz="3600" u="none" cap="none" strike="noStrike">
                <a:solidFill>
                  <a:schemeClr val="lt1"/>
                </a:solidFill>
                <a:latin typeface="Arial"/>
                <a:ea typeface="Arial"/>
                <a:cs typeface="Arial"/>
                <a:sym typeface="Arial"/>
              </a:defRPr>
            </a:lvl4pPr>
            <a:lvl5pPr indent="0" lvl="4" marL="0" marR="0" rtl="0" algn="r">
              <a:lnSpc>
                <a:spcPct val="100000"/>
              </a:lnSpc>
              <a:spcBef>
                <a:spcPts val="0"/>
              </a:spcBef>
              <a:spcAft>
                <a:spcPts val="0"/>
              </a:spcAft>
              <a:buClr>
                <a:schemeClr val="lt1"/>
              </a:buClr>
              <a:buSzPts val="900"/>
              <a:buFont typeface="Arial"/>
              <a:buNone/>
              <a:defRPr b="0" i="0" sz="3600" u="none" cap="none" strike="noStrike">
                <a:solidFill>
                  <a:schemeClr val="lt1"/>
                </a:solidFill>
                <a:latin typeface="Arial"/>
                <a:ea typeface="Arial"/>
                <a:cs typeface="Arial"/>
                <a:sym typeface="Arial"/>
              </a:defRPr>
            </a:lvl5pPr>
            <a:lvl6pPr indent="0" lvl="5" marL="0" marR="0" rtl="0" algn="r">
              <a:lnSpc>
                <a:spcPct val="100000"/>
              </a:lnSpc>
              <a:spcBef>
                <a:spcPts val="0"/>
              </a:spcBef>
              <a:spcAft>
                <a:spcPts val="0"/>
              </a:spcAft>
              <a:buClr>
                <a:schemeClr val="lt1"/>
              </a:buClr>
              <a:buSzPts val="900"/>
              <a:buFont typeface="Arial"/>
              <a:buNone/>
              <a:defRPr b="0" i="0" sz="3600" u="none" cap="none" strike="noStrike">
                <a:solidFill>
                  <a:schemeClr val="lt1"/>
                </a:solidFill>
                <a:latin typeface="Arial"/>
                <a:ea typeface="Arial"/>
                <a:cs typeface="Arial"/>
                <a:sym typeface="Arial"/>
              </a:defRPr>
            </a:lvl6pPr>
            <a:lvl7pPr indent="0" lvl="6" marL="0" marR="0" rtl="0" algn="r">
              <a:lnSpc>
                <a:spcPct val="100000"/>
              </a:lnSpc>
              <a:spcBef>
                <a:spcPts val="0"/>
              </a:spcBef>
              <a:spcAft>
                <a:spcPts val="0"/>
              </a:spcAft>
              <a:buClr>
                <a:schemeClr val="lt1"/>
              </a:buClr>
              <a:buSzPts val="900"/>
              <a:buFont typeface="Arial"/>
              <a:buNone/>
              <a:defRPr b="0" i="0" sz="3600" u="none" cap="none" strike="noStrike">
                <a:solidFill>
                  <a:schemeClr val="lt1"/>
                </a:solidFill>
                <a:latin typeface="Arial"/>
                <a:ea typeface="Arial"/>
                <a:cs typeface="Arial"/>
                <a:sym typeface="Arial"/>
              </a:defRPr>
            </a:lvl7pPr>
            <a:lvl8pPr indent="0" lvl="7" marL="0" marR="0" rtl="0" algn="r">
              <a:lnSpc>
                <a:spcPct val="100000"/>
              </a:lnSpc>
              <a:spcBef>
                <a:spcPts val="0"/>
              </a:spcBef>
              <a:spcAft>
                <a:spcPts val="0"/>
              </a:spcAft>
              <a:buClr>
                <a:schemeClr val="lt1"/>
              </a:buClr>
              <a:buSzPts val="900"/>
              <a:buFont typeface="Arial"/>
              <a:buNone/>
              <a:defRPr b="0" i="0" sz="3600" u="none" cap="none" strike="noStrike">
                <a:solidFill>
                  <a:schemeClr val="lt1"/>
                </a:solidFill>
                <a:latin typeface="Arial"/>
                <a:ea typeface="Arial"/>
                <a:cs typeface="Arial"/>
                <a:sym typeface="Arial"/>
              </a:defRPr>
            </a:lvl8pPr>
            <a:lvl9pPr indent="0" lvl="8" marL="0" marR="0" rtl="0" algn="r">
              <a:lnSpc>
                <a:spcPct val="100000"/>
              </a:lnSpc>
              <a:spcBef>
                <a:spcPts val="0"/>
              </a:spcBef>
              <a:spcAft>
                <a:spcPts val="0"/>
              </a:spcAft>
              <a:buClr>
                <a:schemeClr val="lt1"/>
              </a:buClr>
              <a:buSzPts val="900"/>
              <a:buFont typeface="Arial"/>
              <a:buNone/>
              <a:defRPr b="0" i="0" sz="36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AU"/>
              <a:t>‹#›</a:t>
            </a:fld>
            <a:endParaRPr/>
          </a:p>
        </p:txBody>
      </p:sp>
    </p:spTree>
  </p:cSld>
  <p:clrMap accent1="accent1" accent2="accent2" accent3="accent3" accent4="accent4" accent5="accent5" accent6="accent6" bg1="lt1" bg2="dk2" tx1="dk1" tx2="lt2" folHlink="folHlink" hlink="hlink"/>
  <p:sldLayoutIdLst>
    <p:sldLayoutId id="2147483649" r:id="rId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1">
            <a:alphaModFix/>
          </a:blip>
          <a:stretch>
            <a:fillRect/>
          </a:stretch>
        </a:blipFill>
      </p:bgPr>
    </p:bg>
    <p:spTree>
      <p:nvGrpSpPr>
        <p:cNvPr id="23" name="Shape 23"/>
        <p:cNvGrpSpPr/>
        <p:nvPr/>
      </p:nvGrpSpPr>
      <p:grpSpPr>
        <a:xfrm>
          <a:off x="0" y="0"/>
          <a:ext cx="0" cy="0"/>
          <a:chOff x="0" y="0"/>
          <a:chExt cx="0" cy="0"/>
        </a:xfrm>
      </p:grpSpPr>
      <p:sp>
        <p:nvSpPr>
          <p:cNvPr id="24" name="Google Shape;24;p37"/>
          <p:cNvSpPr txBox="1"/>
          <p:nvPr>
            <p:ph type="title"/>
          </p:nvPr>
        </p:nvSpPr>
        <p:spPr>
          <a:xfrm>
            <a:off x="549275" y="533400"/>
            <a:ext cx="8042273" cy="911224"/>
          </a:xfrm>
          <a:prstGeom prst="rect">
            <a:avLst/>
          </a:prstGeom>
          <a:noFill/>
          <a:ln>
            <a:noFill/>
          </a:ln>
        </p:spPr>
        <p:txBody>
          <a:bodyPr anchorCtr="0" anchor="b" bIns="91425" lIns="91425" spcFirstLastPara="1" rIns="91425" wrap="square" tIns="91425">
            <a:noAutofit/>
          </a:bodyPr>
          <a:lstStyle>
            <a:lvl1pPr lvl="0" marR="0" rtl="0" algn="ctr">
              <a:lnSpc>
                <a:spcPct val="100000"/>
              </a:lnSpc>
              <a:spcBef>
                <a:spcPts val="0"/>
              </a:spcBef>
              <a:spcAft>
                <a:spcPts val="0"/>
              </a:spcAft>
              <a:buClr>
                <a:schemeClr val="accent1"/>
              </a:buClr>
              <a:buSzPts val="3600"/>
              <a:buFont typeface="Arial"/>
              <a:buNone/>
              <a:defRPr b="0" i="0" sz="3600" u="none" cap="none" strike="noStrike">
                <a:solidFill>
                  <a:schemeClr val="accent1"/>
                </a:solidFill>
                <a:latin typeface="Arial"/>
                <a:ea typeface="Arial"/>
                <a:cs typeface="Arial"/>
                <a:sym typeface="Arial"/>
              </a:defRPr>
            </a:lvl1pPr>
            <a:lvl2pPr lvl="1" marR="0" rtl="0" algn="ctr">
              <a:lnSpc>
                <a:spcPct val="100000"/>
              </a:lnSpc>
              <a:spcBef>
                <a:spcPts val="0"/>
              </a:spcBef>
              <a:spcAft>
                <a:spcPts val="0"/>
              </a:spcAft>
              <a:buClr>
                <a:schemeClr val="accent1"/>
              </a:buClr>
              <a:buSzPts val="3600"/>
              <a:buFont typeface="Arial"/>
              <a:buNone/>
              <a:defRPr b="0" i="0" sz="3600" u="none" cap="none" strike="noStrike">
                <a:solidFill>
                  <a:schemeClr val="accent1"/>
                </a:solidFill>
                <a:latin typeface="Arial"/>
                <a:ea typeface="Arial"/>
                <a:cs typeface="Arial"/>
                <a:sym typeface="Arial"/>
              </a:defRPr>
            </a:lvl2pPr>
            <a:lvl3pPr lvl="2" marR="0" rtl="0" algn="ctr">
              <a:lnSpc>
                <a:spcPct val="100000"/>
              </a:lnSpc>
              <a:spcBef>
                <a:spcPts val="0"/>
              </a:spcBef>
              <a:spcAft>
                <a:spcPts val="0"/>
              </a:spcAft>
              <a:buClr>
                <a:schemeClr val="accent1"/>
              </a:buClr>
              <a:buSzPts val="3600"/>
              <a:buFont typeface="Arial"/>
              <a:buNone/>
              <a:defRPr b="0" i="0" sz="3600" u="none" cap="none" strike="noStrike">
                <a:solidFill>
                  <a:schemeClr val="accent1"/>
                </a:solidFill>
                <a:latin typeface="Arial"/>
                <a:ea typeface="Arial"/>
                <a:cs typeface="Arial"/>
                <a:sym typeface="Arial"/>
              </a:defRPr>
            </a:lvl3pPr>
            <a:lvl4pPr lvl="3" marR="0" rtl="0" algn="ctr">
              <a:lnSpc>
                <a:spcPct val="100000"/>
              </a:lnSpc>
              <a:spcBef>
                <a:spcPts val="0"/>
              </a:spcBef>
              <a:spcAft>
                <a:spcPts val="0"/>
              </a:spcAft>
              <a:buClr>
                <a:schemeClr val="accent1"/>
              </a:buClr>
              <a:buSzPts val="3600"/>
              <a:buFont typeface="Arial"/>
              <a:buNone/>
              <a:defRPr b="0" i="0" sz="3600" u="none" cap="none" strike="noStrike">
                <a:solidFill>
                  <a:schemeClr val="accent1"/>
                </a:solidFill>
                <a:latin typeface="Arial"/>
                <a:ea typeface="Arial"/>
                <a:cs typeface="Arial"/>
                <a:sym typeface="Arial"/>
              </a:defRPr>
            </a:lvl4pPr>
            <a:lvl5pPr lvl="4" marR="0" rtl="0" algn="ctr">
              <a:lnSpc>
                <a:spcPct val="100000"/>
              </a:lnSpc>
              <a:spcBef>
                <a:spcPts val="0"/>
              </a:spcBef>
              <a:spcAft>
                <a:spcPts val="0"/>
              </a:spcAft>
              <a:buClr>
                <a:schemeClr val="accent1"/>
              </a:buClr>
              <a:buSzPts val="3600"/>
              <a:buFont typeface="Arial"/>
              <a:buNone/>
              <a:defRPr b="0" i="0" sz="3600" u="none" cap="none" strike="noStrike">
                <a:solidFill>
                  <a:schemeClr val="accent1"/>
                </a:solidFill>
                <a:latin typeface="Arial"/>
                <a:ea typeface="Arial"/>
                <a:cs typeface="Arial"/>
                <a:sym typeface="Arial"/>
              </a:defRPr>
            </a:lvl5pPr>
            <a:lvl6pPr lvl="5" marR="0" rtl="0" algn="ctr">
              <a:lnSpc>
                <a:spcPct val="100000"/>
              </a:lnSpc>
              <a:spcBef>
                <a:spcPts val="0"/>
              </a:spcBef>
              <a:spcAft>
                <a:spcPts val="0"/>
              </a:spcAft>
              <a:buClr>
                <a:schemeClr val="accent1"/>
              </a:buClr>
              <a:buSzPts val="3600"/>
              <a:buFont typeface="Source Sans Pro"/>
              <a:buNone/>
              <a:defRPr b="0" i="0" sz="3600" u="none" cap="none" strike="noStrike">
                <a:solidFill>
                  <a:schemeClr val="accent1"/>
                </a:solidFill>
                <a:latin typeface="Source Sans Pro"/>
                <a:ea typeface="Source Sans Pro"/>
                <a:cs typeface="Source Sans Pro"/>
                <a:sym typeface="Source Sans Pro"/>
              </a:defRPr>
            </a:lvl6pPr>
            <a:lvl7pPr lvl="6" marR="0" rtl="0" algn="ctr">
              <a:lnSpc>
                <a:spcPct val="100000"/>
              </a:lnSpc>
              <a:spcBef>
                <a:spcPts val="0"/>
              </a:spcBef>
              <a:spcAft>
                <a:spcPts val="0"/>
              </a:spcAft>
              <a:buClr>
                <a:schemeClr val="accent1"/>
              </a:buClr>
              <a:buSzPts val="3600"/>
              <a:buFont typeface="Source Sans Pro"/>
              <a:buNone/>
              <a:defRPr b="0" i="0" sz="3600" u="none" cap="none" strike="noStrike">
                <a:solidFill>
                  <a:schemeClr val="accent1"/>
                </a:solidFill>
                <a:latin typeface="Source Sans Pro"/>
                <a:ea typeface="Source Sans Pro"/>
                <a:cs typeface="Source Sans Pro"/>
                <a:sym typeface="Source Sans Pro"/>
              </a:defRPr>
            </a:lvl7pPr>
            <a:lvl8pPr lvl="7" marR="0" rtl="0" algn="ctr">
              <a:lnSpc>
                <a:spcPct val="100000"/>
              </a:lnSpc>
              <a:spcBef>
                <a:spcPts val="0"/>
              </a:spcBef>
              <a:spcAft>
                <a:spcPts val="0"/>
              </a:spcAft>
              <a:buClr>
                <a:schemeClr val="accent1"/>
              </a:buClr>
              <a:buSzPts val="3600"/>
              <a:buFont typeface="Source Sans Pro"/>
              <a:buNone/>
              <a:defRPr b="0" i="0" sz="3600" u="none" cap="none" strike="noStrike">
                <a:solidFill>
                  <a:schemeClr val="accent1"/>
                </a:solidFill>
                <a:latin typeface="Source Sans Pro"/>
                <a:ea typeface="Source Sans Pro"/>
                <a:cs typeface="Source Sans Pro"/>
                <a:sym typeface="Source Sans Pro"/>
              </a:defRPr>
            </a:lvl8pPr>
            <a:lvl9pPr lvl="8" marR="0" rtl="0" algn="ctr">
              <a:lnSpc>
                <a:spcPct val="100000"/>
              </a:lnSpc>
              <a:spcBef>
                <a:spcPts val="0"/>
              </a:spcBef>
              <a:spcAft>
                <a:spcPts val="0"/>
              </a:spcAft>
              <a:buClr>
                <a:schemeClr val="accent1"/>
              </a:buClr>
              <a:buSzPts val="3600"/>
              <a:buFont typeface="Source Sans Pro"/>
              <a:buNone/>
              <a:defRPr b="0" i="0" sz="3600" u="none" cap="none" strike="noStrike">
                <a:solidFill>
                  <a:schemeClr val="accent1"/>
                </a:solidFill>
                <a:latin typeface="Source Sans Pro"/>
                <a:ea typeface="Source Sans Pro"/>
                <a:cs typeface="Source Sans Pro"/>
                <a:sym typeface="Source Sans Pro"/>
              </a:defRPr>
            </a:lvl9pPr>
          </a:lstStyle>
          <a:p/>
        </p:txBody>
      </p:sp>
      <p:sp>
        <p:nvSpPr>
          <p:cNvPr id="25" name="Google Shape;25;p37"/>
          <p:cNvSpPr txBox="1"/>
          <p:nvPr>
            <p:ph idx="1" type="body"/>
          </p:nvPr>
        </p:nvSpPr>
        <p:spPr>
          <a:xfrm>
            <a:off x="549275" y="1600200"/>
            <a:ext cx="8042273" cy="4343400"/>
          </a:xfrm>
          <a:prstGeom prst="rect">
            <a:avLst/>
          </a:prstGeom>
          <a:noFill/>
          <a:ln>
            <a:noFill/>
          </a:ln>
        </p:spPr>
        <p:txBody>
          <a:bodyPr anchorCtr="0" anchor="t" bIns="91425" lIns="91425" spcFirstLastPara="1" rIns="91425" wrap="square" tIns="91425">
            <a:noAutofit/>
          </a:bodyPr>
          <a:lstStyle>
            <a:lvl1pPr indent="-396240" lvl="0" marL="457200" marR="0" rtl="0" algn="l">
              <a:lnSpc>
                <a:spcPct val="100000"/>
              </a:lnSpc>
              <a:spcBef>
                <a:spcPts val="2000"/>
              </a:spcBef>
              <a:spcAft>
                <a:spcPts val="0"/>
              </a:spcAft>
              <a:buClr>
                <a:srgbClr val="6FB7D7"/>
              </a:buClr>
              <a:buSzPts val="2640"/>
              <a:buFont typeface="Noto Sans Symbols"/>
              <a:buChar char="●"/>
              <a:defRPr b="0" i="0" sz="2400" u="none" cap="none" strike="noStrike">
                <a:solidFill>
                  <a:srgbClr val="595959"/>
                </a:solidFill>
                <a:latin typeface="Arial"/>
                <a:ea typeface="Arial"/>
                <a:cs typeface="Arial"/>
                <a:sym typeface="Arial"/>
              </a:defRPr>
            </a:lvl1pPr>
            <a:lvl2pPr indent="-382269" lvl="1" marL="914400" marR="0" rtl="0" algn="l">
              <a:lnSpc>
                <a:spcPct val="100000"/>
              </a:lnSpc>
              <a:spcBef>
                <a:spcPts val="600"/>
              </a:spcBef>
              <a:spcAft>
                <a:spcPts val="0"/>
              </a:spcAft>
              <a:buClr>
                <a:schemeClr val="accent1"/>
              </a:buClr>
              <a:buSzPts val="2420"/>
              <a:buFont typeface="Noto Sans Symbols"/>
              <a:buChar char="●"/>
              <a:defRPr b="0" i="0" sz="2200" u="none" cap="none" strike="noStrike">
                <a:solidFill>
                  <a:srgbClr val="595959"/>
                </a:solidFill>
                <a:latin typeface="Arial"/>
                <a:ea typeface="Arial"/>
                <a:cs typeface="Arial"/>
                <a:sym typeface="Arial"/>
              </a:defRPr>
            </a:lvl2pPr>
            <a:lvl3pPr indent="-368300" lvl="2" marL="1371600" marR="0" rtl="0" algn="l">
              <a:lnSpc>
                <a:spcPct val="100000"/>
              </a:lnSpc>
              <a:spcBef>
                <a:spcPts val="600"/>
              </a:spcBef>
              <a:spcAft>
                <a:spcPts val="0"/>
              </a:spcAft>
              <a:buClr>
                <a:schemeClr val="accent1"/>
              </a:buClr>
              <a:buSzPts val="2200"/>
              <a:buFont typeface="Noto Sans Symbols"/>
              <a:buChar char="●"/>
              <a:defRPr b="0" i="0" sz="2000" u="none" cap="none" strike="noStrike">
                <a:solidFill>
                  <a:srgbClr val="595959"/>
                </a:solidFill>
                <a:latin typeface="Arial"/>
                <a:ea typeface="Arial"/>
                <a:cs typeface="Arial"/>
                <a:sym typeface="Arial"/>
              </a:defRPr>
            </a:lvl3pPr>
            <a:lvl4pPr indent="-354330" lvl="3" marL="1828800" marR="0" rtl="0" algn="l">
              <a:lnSpc>
                <a:spcPct val="100000"/>
              </a:lnSpc>
              <a:spcBef>
                <a:spcPts val="600"/>
              </a:spcBef>
              <a:spcAft>
                <a:spcPts val="0"/>
              </a:spcAft>
              <a:buClr>
                <a:schemeClr val="accent1"/>
              </a:buClr>
              <a:buSzPts val="1980"/>
              <a:buFont typeface="Noto Sans Symbols"/>
              <a:buChar char="●"/>
              <a:defRPr b="0" i="0" sz="1800" u="none" cap="none" strike="noStrike">
                <a:solidFill>
                  <a:srgbClr val="595959"/>
                </a:solidFill>
                <a:latin typeface="Arial"/>
                <a:ea typeface="Arial"/>
                <a:cs typeface="Arial"/>
                <a:sym typeface="Arial"/>
              </a:defRPr>
            </a:lvl4pPr>
            <a:lvl5pPr indent="-354329" lvl="4" marL="2286000" marR="0" rtl="0" algn="l">
              <a:lnSpc>
                <a:spcPct val="100000"/>
              </a:lnSpc>
              <a:spcBef>
                <a:spcPts val="600"/>
              </a:spcBef>
              <a:spcAft>
                <a:spcPts val="0"/>
              </a:spcAft>
              <a:buClr>
                <a:schemeClr val="accent1"/>
              </a:buClr>
              <a:buSzPts val="1980"/>
              <a:buFont typeface="Noto Sans Symbols"/>
              <a:buChar char="●"/>
              <a:defRPr b="0" i="0" sz="1800" u="none" cap="none" strike="noStrike">
                <a:solidFill>
                  <a:srgbClr val="595959"/>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26" name="Google Shape;26;p37"/>
          <p:cNvSpPr txBox="1"/>
          <p:nvPr>
            <p:ph idx="10" type="dt"/>
          </p:nvPr>
        </p:nvSpPr>
        <p:spPr>
          <a:xfrm>
            <a:off x="6781800" y="6275387"/>
            <a:ext cx="981074" cy="365125"/>
          </a:xfrm>
          <a:prstGeom prst="rect">
            <a:avLst/>
          </a:prstGeom>
          <a:noFill/>
          <a:ln>
            <a:noFill/>
          </a:ln>
        </p:spPr>
        <p:txBody>
          <a:bodyPr anchorCtr="0" anchor="ctr" bIns="91425" lIns="91425" spcFirstLastPara="1" rIns="91425" wrap="square" tIns="91425">
            <a:noAutofit/>
          </a:bodyPr>
          <a:lstStyle>
            <a:lvl1pPr lvl="0" marR="0" rtl="0" algn="r">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9pPr>
          </a:lstStyle>
          <a:p/>
        </p:txBody>
      </p:sp>
      <p:sp>
        <p:nvSpPr>
          <p:cNvPr id="27" name="Google Shape;27;p37"/>
          <p:cNvSpPr txBox="1"/>
          <p:nvPr>
            <p:ph idx="11" type="ftr"/>
          </p:nvPr>
        </p:nvSpPr>
        <p:spPr>
          <a:xfrm>
            <a:off x="265112" y="6275387"/>
            <a:ext cx="5983285" cy="365125"/>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chemeClr val="accent2"/>
              </a:buClr>
              <a:buSzPts val="1200"/>
              <a:buFont typeface="Arial"/>
              <a:buNone/>
              <a:defRPr b="0" i="0" sz="1200" u="none" cap="none" strike="noStrike">
                <a:solidFill>
                  <a:schemeClr val="accent2"/>
                </a:solidFill>
                <a:latin typeface="Arial"/>
                <a:ea typeface="Arial"/>
                <a:cs typeface="Arial"/>
                <a:sym typeface="Arial"/>
              </a:defRPr>
            </a:lvl1pPr>
            <a:lvl2pPr lvl="1"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9pPr>
          </a:lstStyle>
          <a:p/>
        </p:txBody>
      </p:sp>
      <p:sp>
        <p:nvSpPr>
          <p:cNvPr id="28" name="Google Shape;28;p37"/>
          <p:cNvSpPr txBox="1"/>
          <p:nvPr>
            <p:ph idx="12" type="sldNum"/>
          </p:nvPr>
        </p:nvSpPr>
        <p:spPr>
          <a:xfrm>
            <a:off x="7897813" y="6275387"/>
            <a:ext cx="990598"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chemeClr val="lt1"/>
              </a:buClr>
              <a:buSzPts val="900"/>
              <a:buFont typeface="Arial"/>
              <a:buNone/>
              <a:defRPr b="0" i="0" sz="3600" u="none" cap="none" strike="noStrike">
                <a:solidFill>
                  <a:schemeClr val="lt1"/>
                </a:solidFill>
                <a:latin typeface="Arial"/>
                <a:ea typeface="Arial"/>
                <a:cs typeface="Arial"/>
                <a:sym typeface="Arial"/>
              </a:defRPr>
            </a:lvl1pPr>
            <a:lvl2pPr indent="0" lvl="1" marL="0" marR="0" rtl="0" algn="r">
              <a:lnSpc>
                <a:spcPct val="100000"/>
              </a:lnSpc>
              <a:spcBef>
                <a:spcPts val="0"/>
              </a:spcBef>
              <a:spcAft>
                <a:spcPts val="0"/>
              </a:spcAft>
              <a:buClr>
                <a:schemeClr val="lt1"/>
              </a:buClr>
              <a:buSzPts val="900"/>
              <a:buFont typeface="Arial"/>
              <a:buNone/>
              <a:defRPr b="0" i="0" sz="3600" u="none" cap="none" strike="noStrike">
                <a:solidFill>
                  <a:schemeClr val="lt1"/>
                </a:solidFill>
                <a:latin typeface="Arial"/>
                <a:ea typeface="Arial"/>
                <a:cs typeface="Arial"/>
                <a:sym typeface="Arial"/>
              </a:defRPr>
            </a:lvl2pPr>
            <a:lvl3pPr indent="0" lvl="2" marL="0" marR="0" rtl="0" algn="r">
              <a:lnSpc>
                <a:spcPct val="100000"/>
              </a:lnSpc>
              <a:spcBef>
                <a:spcPts val="0"/>
              </a:spcBef>
              <a:spcAft>
                <a:spcPts val="0"/>
              </a:spcAft>
              <a:buClr>
                <a:schemeClr val="lt1"/>
              </a:buClr>
              <a:buSzPts val="900"/>
              <a:buFont typeface="Arial"/>
              <a:buNone/>
              <a:defRPr b="0" i="0" sz="3600" u="none" cap="none" strike="noStrike">
                <a:solidFill>
                  <a:schemeClr val="lt1"/>
                </a:solidFill>
                <a:latin typeface="Arial"/>
                <a:ea typeface="Arial"/>
                <a:cs typeface="Arial"/>
                <a:sym typeface="Arial"/>
              </a:defRPr>
            </a:lvl3pPr>
            <a:lvl4pPr indent="0" lvl="3" marL="0" marR="0" rtl="0" algn="r">
              <a:lnSpc>
                <a:spcPct val="100000"/>
              </a:lnSpc>
              <a:spcBef>
                <a:spcPts val="0"/>
              </a:spcBef>
              <a:spcAft>
                <a:spcPts val="0"/>
              </a:spcAft>
              <a:buClr>
                <a:schemeClr val="lt1"/>
              </a:buClr>
              <a:buSzPts val="900"/>
              <a:buFont typeface="Arial"/>
              <a:buNone/>
              <a:defRPr b="0" i="0" sz="3600" u="none" cap="none" strike="noStrike">
                <a:solidFill>
                  <a:schemeClr val="lt1"/>
                </a:solidFill>
                <a:latin typeface="Arial"/>
                <a:ea typeface="Arial"/>
                <a:cs typeface="Arial"/>
                <a:sym typeface="Arial"/>
              </a:defRPr>
            </a:lvl4pPr>
            <a:lvl5pPr indent="0" lvl="4" marL="0" marR="0" rtl="0" algn="r">
              <a:lnSpc>
                <a:spcPct val="100000"/>
              </a:lnSpc>
              <a:spcBef>
                <a:spcPts val="0"/>
              </a:spcBef>
              <a:spcAft>
                <a:spcPts val="0"/>
              </a:spcAft>
              <a:buClr>
                <a:schemeClr val="lt1"/>
              </a:buClr>
              <a:buSzPts val="900"/>
              <a:buFont typeface="Arial"/>
              <a:buNone/>
              <a:defRPr b="0" i="0" sz="3600" u="none" cap="none" strike="noStrike">
                <a:solidFill>
                  <a:schemeClr val="lt1"/>
                </a:solidFill>
                <a:latin typeface="Arial"/>
                <a:ea typeface="Arial"/>
                <a:cs typeface="Arial"/>
                <a:sym typeface="Arial"/>
              </a:defRPr>
            </a:lvl5pPr>
            <a:lvl6pPr indent="0" lvl="5" marL="0" marR="0" rtl="0" algn="r">
              <a:lnSpc>
                <a:spcPct val="100000"/>
              </a:lnSpc>
              <a:spcBef>
                <a:spcPts val="0"/>
              </a:spcBef>
              <a:spcAft>
                <a:spcPts val="0"/>
              </a:spcAft>
              <a:buClr>
                <a:schemeClr val="lt1"/>
              </a:buClr>
              <a:buSzPts val="900"/>
              <a:buFont typeface="Arial"/>
              <a:buNone/>
              <a:defRPr b="0" i="0" sz="3600" u="none" cap="none" strike="noStrike">
                <a:solidFill>
                  <a:schemeClr val="lt1"/>
                </a:solidFill>
                <a:latin typeface="Arial"/>
                <a:ea typeface="Arial"/>
                <a:cs typeface="Arial"/>
                <a:sym typeface="Arial"/>
              </a:defRPr>
            </a:lvl6pPr>
            <a:lvl7pPr indent="0" lvl="6" marL="0" marR="0" rtl="0" algn="r">
              <a:lnSpc>
                <a:spcPct val="100000"/>
              </a:lnSpc>
              <a:spcBef>
                <a:spcPts val="0"/>
              </a:spcBef>
              <a:spcAft>
                <a:spcPts val="0"/>
              </a:spcAft>
              <a:buClr>
                <a:schemeClr val="lt1"/>
              </a:buClr>
              <a:buSzPts val="900"/>
              <a:buFont typeface="Arial"/>
              <a:buNone/>
              <a:defRPr b="0" i="0" sz="3600" u="none" cap="none" strike="noStrike">
                <a:solidFill>
                  <a:schemeClr val="lt1"/>
                </a:solidFill>
                <a:latin typeface="Arial"/>
                <a:ea typeface="Arial"/>
                <a:cs typeface="Arial"/>
                <a:sym typeface="Arial"/>
              </a:defRPr>
            </a:lvl7pPr>
            <a:lvl8pPr indent="0" lvl="7" marL="0" marR="0" rtl="0" algn="r">
              <a:lnSpc>
                <a:spcPct val="100000"/>
              </a:lnSpc>
              <a:spcBef>
                <a:spcPts val="0"/>
              </a:spcBef>
              <a:spcAft>
                <a:spcPts val="0"/>
              </a:spcAft>
              <a:buClr>
                <a:schemeClr val="lt1"/>
              </a:buClr>
              <a:buSzPts val="900"/>
              <a:buFont typeface="Arial"/>
              <a:buNone/>
              <a:defRPr b="0" i="0" sz="3600" u="none" cap="none" strike="noStrike">
                <a:solidFill>
                  <a:schemeClr val="lt1"/>
                </a:solidFill>
                <a:latin typeface="Arial"/>
                <a:ea typeface="Arial"/>
                <a:cs typeface="Arial"/>
                <a:sym typeface="Arial"/>
              </a:defRPr>
            </a:lvl8pPr>
            <a:lvl9pPr indent="0" lvl="8" marL="0" marR="0" rtl="0" algn="r">
              <a:lnSpc>
                <a:spcPct val="100000"/>
              </a:lnSpc>
              <a:spcBef>
                <a:spcPts val="0"/>
              </a:spcBef>
              <a:spcAft>
                <a:spcPts val="0"/>
              </a:spcAft>
              <a:buClr>
                <a:schemeClr val="lt1"/>
              </a:buClr>
              <a:buSzPts val="900"/>
              <a:buFont typeface="Arial"/>
              <a:buNone/>
              <a:defRPr b="0" i="0" sz="36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AU"/>
              <a:t>‹#›</a:t>
            </a:fld>
            <a:endParaRPr/>
          </a:p>
        </p:txBody>
      </p:sp>
    </p:spTree>
  </p:cSld>
  <p:clrMap accent1="accent1" accent2="accent2" accent3="accent3" accent4="accent4" accent5="accent5" accent6="accent6" bg1="lt1" bg2="dk2" tx1="dk1" tx2="lt2" folHlink="folHlink" hlink="hlink"/>
  <p:sldLayoutIdLst>
    <p:sldLayoutId id="2147483651" r:id="rId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1">
            <a:alphaModFix/>
          </a:blip>
          <a:stretch>
            <a:fillRect/>
          </a:stretch>
        </a:blipFill>
      </p:bgPr>
    </p:bg>
    <p:spTree>
      <p:nvGrpSpPr>
        <p:cNvPr id="37" name="Shape 37"/>
        <p:cNvGrpSpPr/>
        <p:nvPr/>
      </p:nvGrpSpPr>
      <p:grpSpPr>
        <a:xfrm>
          <a:off x="0" y="0"/>
          <a:ext cx="0" cy="0"/>
          <a:chOff x="0" y="0"/>
          <a:chExt cx="0" cy="0"/>
        </a:xfrm>
      </p:grpSpPr>
      <p:sp>
        <p:nvSpPr>
          <p:cNvPr id="38" name="Google Shape;38;g5f58dc51a6_0_7"/>
          <p:cNvSpPr txBox="1"/>
          <p:nvPr>
            <p:ph type="title"/>
          </p:nvPr>
        </p:nvSpPr>
        <p:spPr>
          <a:xfrm>
            <a:off x="549275" y="533400"/>
            <a:ext cx="8042400" cy="911100"/>
          </a:xfrm>
          <a:prstGeom prst="rect">
            <a:avLst/>
          </a:prstGeom>
          <a:noFill/>
          <a:ln>
            <a:noFill/>
          </a:ln>
        </p:spPr>
        <p:txBody>
          <a:bodyPr anchorCtr="0" anchor="b" bIns="91425" lIns="91425" spcFirstLastPara="1" rIns="91425" wrap="square" tIns="91425">
            <a:noAutofit/>
          </a:bodyPr>
          <a:lstStyle>
            <a:lvl1pPr lvl="0" marR="0" rtl="0" algn="ctr">
              <a:lnSpc>
                <a:spcPct val="100000"/>
              </a:lnSpc>
              <a:spcBef>
                <a:spcPts val="0"/>
              </a:spcBef>
              <a:spcAft>
                <a:spcPts val="0"/>
              </a:spcAft>
              <a:buClr>
                <a:schemeClr val="accent1"/>
              </a:buClr>
              <a:buSzPts val="3600"/>
              <a:buFont typeface="Arial"/>
              <a:buNone/>
              <a:defRPr b="0" i="0" sz="3600" u="none" cap="none" strike="noStrike">
                <a:solidFill>
                  <a:schemeClr val="accent1"/>
                </a:solidFill>
                <a:latin typeface="Arial"/>
                <a:ea typeface="Arial"/>
                <a:cs typeface="Arial"/>
                <a:sym typeface="Arial"/>
              </a:defRPr>
            </a:lvl1pPr>
            <a:lvl2pPr lvl="1" marR="0" rtl="0" algn="ctr">
              <a:lnSpc>
                <a:spcPct val="100000"/>
              </a:lnSpc>
              <a:spcBef>
                <a:spcPts val="0"/>
              </a:spcBef>
              <a:spcAft>
                <a:spcPts val="0"/>
              </a:spcAft>
              <a:buClr>
                <a:schemeClr val="accent1"/>
              </a:buClr>
              <a:buSzPts val="3600"/>
              <a:buFont typeface="Arial"/>
              <a:buNone/>
              <a:defRPr b="0" i="0" sz="3600" u="none" cap="none" strike="noStrike">
                <a:solidFill>
                  <a:schemeClr val="accent1"/>
                </a:solidFill>
                <a:latin typeface="Arial"/>
                <a:ea typeface="Arial"/>
                <a:cs typeface="Arial"/>
                <a:sym typeface="Arial"/>
              </a:defRPr>
            </a:lvl2pPr>
            <a:lvl3pPr lvl="2" marR="0" rtl="0" algn="ctr">
              <a:lnSpc>
                <a:spcPct val="100000"/>
              </a:lnSpc>
              <a:spcBef>
                <a:spcPts val="0"/>
              </a:spcBef>
              <a:spcAft>
                <a:spcPts val="0"/>
              </a:spcAft>
              <a:buClr>
                <a:schemeClr val="accent1"/>
              </a:buClr>
              <a:buSzPts val="3600"/>
              <a:buFont typeface="Arial"/>
              <a:buNone/>
              <a:defRPr b="0" i="0" sz="3600" u="none" cap="none" strike="noStrike">
                <a:solidFill>
                  <a:schemeClr val="accent1"/>
                </a:solidFill>
                <a:latin typeface="Arial"/>
                <a:ea typeface="Arial"/>
                <a:cs typeface="Arial"/>
                <a:sym typeface="Arial"/>
              </a:defRPr>
            </a:lvl3pPr>
            <a:lvl4pPr lvl="3" marR="0" rtl="0" algn="ctr">
              <a:lnSpc>
                <a:spcPct val="100000"/>
              </a:lnSpc>
              <a:spcBef>
                <a:spcPts val="0"/>
              </a:spcBef>
              <a:spcAft>
                <a:spcPts val="0"/>
              </a:spcAft>
              <a:buClr>
                <a:schemeClr val="accent1"/>
              </a:buClr>
              <a:buSzPts val="3600"/>
              <a:buFont typeface="Arial"/>
              <a:buNone/>
              <a:defRPr b="0" i="0" sz="3600" u="none" cap="none" strike="noStrike">
                <a:solidFill>
                  <a:schemeClr val="accent1"/>
                </a:solidFill>
                <a:latin typeface="Arial"/>
                <a:ea typeface="Arial"/>
                <a:cs typeface="Arial"/>
                <a:sym typeface="Arial"/>
              </a:defRPr>
            </a:lvl4pPr>
            <a:lvl5pPr lvl="4" marR="0" rtl="0" algn="ctr">
              <a:lnSpc>
                <a:spcPct val="100000"/>
              </a:lnSpc>
              <a:spcBef>
                <a:spcPts val="0"/>
              </a:spcBef>
              <a:spcAft>
                <a:spcPts val="0"/>
              </a:spcAft>
              <a:buClr>
                <a:schemeClr val="accent1"/>
              </a:buClr>
              <a:buSzPts val="3600"/>
              <a:buFont typeface="Arial"/>
              <a:buNone/>
              <a:defRPr b="0" i="0" sz="3600" u="none" cap="none" strike="noStrike">
                <a:solidFill>
                  <a:schemeClr val="accent1"/>
                </a:solidFill>
                <a:latin typeface="Arial"/>
                <a:ea typeface="Arial"/>
                <a:cs typeface="Arial"/>
                <a:sym typeface="Arial"/>
              </a:defRPr>
            </a:lvl5pPr>
            <a:lvl6pPr lvl="5" marR="0" rtl="0" algn="ctr">
              <a:lnSpc>
                <a:spcPct val="100000"/>
              </a:lnSpc>
              <a:spcBef>
                <a:spcPts val="0"/>
              </a:spcBef>
              <a:spcAft>
                <a:spcPts val="0"/>
              </a:spcAft>
              <a:buClr>
                <a:schemeClr val="accent1"/>
              </a:buClr>
              <a:buSzPts val="3600"/>
              <a:buFont typeface="Source Sans Pro"/>
              <a:buNone/>
              <a:defRPr b="0" i="0" sz="3600" u="none" cap="none" strike="noStrike">
                <a:solidFill>
                  <a:schemeClr val="accent1"/>
                </a:solidFill>
                <a:latin typeface="Source Sans Pro"/>
                <a:ea typeface="Source Sans Pro"/>
                <a:cs typeface="Source Sans Pro"/>
                <a:sym typeface="Source Sans Pro"/>
              </a:defRPr>
            </a:lvl6pPr>
            <a:lvl7pPr lvl="6" marR="0" rtl="0" algn="ctr">
              <a:lnSpc>
                <a:spcPct val="100000"/>
              </a:lnSpc>
              <a:spcBef>
                <a:spcPts val="0"/>
              </a:spcBef>
              <a:spcAft>
                <a:spcPts val="0"/>
              </a:spcAft>
              <a:buClr>
                <a:schemeClr val="accent1"/>
              </a:buClr>
              <a:buSzPts val="3600"/>
              <a:buFont typeface="Source Sans Pro"/>
              <a:buNone/>
              <a:defRPr b="0" i="0" sz="3600" u="none" cap="none" strike="noStrike">
                <a:solidFill>
                  <a:schemeClr val="accent1"/>
                </a:solidFill>
                <a:latin typeface="Source Sans Pro"/>
                <a:ea typeface="Source Sans Pro"/>
                <a:cs typeface="Source Sans Pro"/>
                <a:sym typeface="Source Sans Pro"/>
              </a:defRPr>
            </a:lvl7pPr>
            <a:lvl8pPr lvl="7" marR="0" rtl="0" algn="ctr">
              <a:lnSpc>
                <a:spcPct val="100000"/>
              </a:lnSpc>
              <a:spcBef>
                <a:spcPts val="0"/>
              </a:spcBef>
              <a:spcAft>
                <a:spcPts val="0"/>
              </a:spcAft>
              <a:buClr>
                <a:schemeClr val="accent1"/>
              </a:buClr>
              <a:buSzPts val="3600"/>
              <a:buFont typeface="Source Sans Pro"/>
              <a:buNone/>
              <a:defRPr b="0" i="0" sz="3600" u="none" cap="none" strike="noStrike">
                <a:solidFill>
                  <a:schemeClr val="accent1"/>
                </a:solidFill>
                <a:latin typeface="Source Sans Pro"/>
                <a:ea typeface="Source Sans Pro"/>
                <a:cs typeface="Source Sans Pro"/>
                <a:sym typeface="Source Sans Pro"/>
              </a:defRPr>
            </a:lvl8pPr>
            <a:lvl9pPr lvl="8" marR="0" rtl="0" algn="ctr">
              <a:lnSpc>
                <a:spcPct val="100000"/>
              </a:lnSpc>
              <a:spcBef>
                <a:spcPts val="0"/>
              </a:spcBef>
              <a:spcAft>
                <a:spcPts val="0"/>
              </a:spcAft>
              <a:buClr>
                <a:schemeClr val="accent1"/>
              </a:buClr>
              <a:buSzPts val="3600"/>
              <a:buFont typeface="Source Sans Pro"/>
              <a:buNone/>
              <a:defRPr b="0" i="0" sz="3600" u="none" cap="none" strike="noStrike">
                <a:solidFill>
                  <a:schemeClr val="accent1"/>
                </a:solidFill>
                <a:latin typeface="Source Sans Pro"/>
                <a:ea typeface="Source Sans Pro"/>
                <a:cs typeface="Source Sans Pro"/>
                <a:sym typeface="Source Sans Pro"/>
              </a:defRPr>
            </a:lvl9pPr>
          </a:lstStyle>
          <a:p/>
        </p:txBody>
      </p:sp>
      <p:sp>
        <p:nvSpPr>
          <p:cNvPr id="39" name="Google Shape;39;g5f58dc51a6_0_7"/>
          <p:cNvSpPr txBox="1"/>
          <p:nvPr>
            <p:ph idx="1" type="body"/>
          </p:nvPr>
        </p:nvSpPr>
        <p:spPr>
          <a:xfrm>
            <a:off x="549275" y="1600200"/>
            <a:ext cx="8042400" cy="4343400"/>
          </a:xfrm>
          <a:prstGeom prst="rect">
            <a:avLst/>
          </a:prstGeom>
          <a:noFill/>
          <a:ln>
            <a:noFill/>
          </a:ln>
        </p:spPr>
        <p:txBody>
          <a:bodyPr anchorCtr="0" anchor="t" bIns="91425" lIns="91425" spcFirstLastPara="1" rIns="91425" wrap="square" tIns="91425">
            <a:noAutofit/>
          </a:bodyPr>
          <a:lstStyle>
            <a:lvl1pPr indent="-396240" lvl="0" marL="457200" marR="0" rtl="0" algn="l">
              <a:lnSpc>
                <a:spcPct val="100000"/>
              </a:lnSpc>
              <a:spcBef>
                <a:spcPts val="2000"/>
              </a:spcBef>
              <a:spcAft>
                <a:spcPts val="0"/>
              </a:spcAft>
              <a:buClr>
                <a:srgbClr val="6FB7D7"/>
              </a:buClr>
              <a:buSzPts val="2640"/>
              <a:buFont typeface="Noto Sans Symbols"/>
              <a:buChar char="●"/>
              <a:defRPr b="0" i="0" sz="2400" u="none" cap="none" strike="noStrike">
                <a:solidFill>
                  <a:srgbClr val="595959"/>
                </a:solidFill>
                <a:latin typeface="Arial"/>
                <a:ea typeface="Arial"/>
                <a:cs typeface="Arial"/>
                <a:sym typeface="Arial"/>
              </a:defRPr>
            </a:lvl1pPr>
            <a:lvl2pPr indent="-382269" lvl="1" marL="914400" marR="0" rtl="0" algn="l">
              <a:lnSpc>
                <a:spcPct val="100000"/>
              </a:lnSpc>
              <a:spcBef>
                <a:spcPts val="600"/>
              </a:spcBef>
              <a:spcAft>
                <a:spcPts val="0"/>
              </a:spcAft>
              <a:buClr>
                <a:schemeClr val="accent1"/>
              </a:buClr>
              <a:buSzPts val="2420"/>
              <a:buFont typeface="Noto Sans Symbols"/>
              <a:buChar char="●"/>
              <a:defRPr b="0" i="0" sz="2200" u="none" cap="none" strike="noStrike">
                <a:solidFill>
                  <a:srgbClr val="595959"/>
                </a:solidFill>
                <a:latin typeface="Arial"/>
                <a:ea typeface="Arial"/>
                <a:cs typeface="Arial"/>
                <a:sym typeface="Arial"/>
              </a:defRPr>
            </a:lvl2pPr>
            <a:lvl3pPr indent="-368300" lvl="2" marL="1371600" marR="0" rtl="0" algn="l">
              <a:lnSpc>
                <a:spcPct val="100000"/>
              </a:lnSpc>
              <a:spcBef>
                <a:spcPts val="600"/>
              </a:spcBef>
              <a:spcAft>
                <a:spcPts val="0"/>
              </a:spcAft>
              <a:buClr>
                <a:schemeClr val="accent1"/>
              </a:buClr>
              <a:buSzPts val="2200"/>
              <a:buFont typeface="Noto Sans Symbols"/>
              <a:buChar char="●"/>
              <a:defRPr b="0" i="0" sz="2000" u="none" cap="none" strike="noStrike">
                <a:solidFill>
                  <a:srgbClr val="595959"/>
                </a:solidFill>
                <a:latin typeface="Arial"/>
                <a:ea typeface="Arial"/>
                <a:cs typeface="Arial"/>
                <a:sym typeface="Arial"/>
              </a:defRPr>
            </a:lvl3pPr>
            <a:lvl4pPr indent="-354330" lvl="3" marL="1828800" marR="0" rtl="0" algn="l">
              <a:lnSpc>
                <a:spcPct val="100000"/>
              </a:lnSpc>
              <a:spcBef>
                <a:spcPts val="600"/>
              </a:spcBef>
              <a:spcAft>
                <a:spcPts val="0"/>
              </a:spcAft>
              <a:buClr>
                <a:schemeClr val="accent1"/>
              </a:buClr>
              <a:buSzPts val="1980"/>
              <a:buFont typeface="Noto Sans Symbols"/>
              <a:buChar char="●"/>
              <a:defRPr b="0" i="0" sz="1800" u="none" cap="none" strike="noStrike">
                <a:solidFill>
                  <a:srgbClr val="595959"/>
                </a:solidFill>
                <a:latin typeface="Arial"/>
                <a:ea typeface="Arial"/>
                <a:cs typeface="Arial"/>
                <a:sym typeface="Arial"/>
              </a:defRPr>
            </a:lvl4pPr>
            <a:lvl5pPr indent="-354329" lvl="4" marL="2286000" marR="0" rtl="0" algn="l">
              <a:lnSpc>
                <a:spcPct val="100000"/>
              </a:lnSpc>
              <a:spcBef>
                <a:spcPts val="600"/>
              </a:spcBef>
              <a:spcAft>
                <a:spcPts val="0"/>
              </a:spcAft>
              <a:buClr>
                <a:schemeClr val="accent1"/>
              </a:buClr>
              <a:buSzPts val="1980"/>
              <a:buFont typeface="Noto Sans Symbols"/>
              <a:buChar char="●"/>
              <a:defRPr b="0" i="0" sz="1800" u="none" cap="none" strike="noStrike">
                <a:solidFill>
                  <a:srgbClr val="595959"/>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40" name="Google Shape;40;g5f58dc51a6_0_7"/>
          <p:cNvSpPr txBox="1"/>
          <p:nvPr>
            <p:ph idx="10" type="dt"/>
          </p:nvPr>
        </p:nvSpPr>
        <p:spPr>
          <a:xfrm>
            <a:off x="6781800" y="6275387"/>
            <a:ext cx="981000" cy="365100"/>
          </a:xfrm>
          <a:prstGeom prst="rect">
            <a:avLst/>
          </a:prstGeom>
          <a:noFill/>
          <a:ln>
            <a:noFill/>
          </a:ln>
        </p:spPr>
        <p:txBody>
          <a:bodyPr anchorCtr="0" anchor="ctr" bIns="91425" lIns="91425" spcFirstLastPara="1" rIns="91425" wrap="square" tIns="91425">
            <a:noAutofit/>
          </a:bodyPr>
          <a:lstStyle>
            <a:lvl1pPr lvl="0" marR="0" rtl="0" algn="r">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9pPr>
          </a:lstStyle>
          <a:p/>
        </p:txBody>
      </p:sp>
      <p:sp>
        <p:nvSpPr>
          <p:cNvPr id="41" name="Google Shape;41;g5f58dc51a6_0_7"/>
          <p:cNvSpPr txBox="1"/>
          <p:nvPr>
            <p:ph idx="11" type="ftr"/>
          </p:nvPr>
        </p:nvSpPr>
        <p:spPr>
          <a:xfrm>
            <a:off x="265112" y="6275387"/>
            <a:ext cx="5983200" cy="3651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chemeClr val="accent2"/>
              </a:buClr>
              <a:buSzPts val="1200"/>
              <a:buFont typeface="Arial"/>
              <a:buNone/>
              <a:defRPr b="0" i="0" sz="1200" u="none" cap="none" strike="noStrike">
                <a:solidFill>
                  <a:schemeClr val="accent2"/>
                </a:solidFill>
                <a:latin typeface="Arial"/>
                <a:ea typeface="Arial"/>
                <a:cs typeface="Arial"/>
                <a:sym typeface="Arial"/>
              </a:defRPr>
            </a:lvl1pPr>
            <a:lvl2pPr lvl="1"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9pPr>
          </a:lstStyle>
          <a:p/>
        </p:txBody>
      </p:sp>
      <p:sp>
        <p:nvSpPr>
          <p:cNvPr id="42" name="Google Shape;42;g5f58dc51a6_0_7"/>
          <p:cNvSpPr txBox="1"/>
          <p:nvPr>
            <p:ph idx="12" type="sldNum"/>
          </p:nvPr>
        </p:nvSpPr>
        <p:spPr>
          <a:xfrm>
            <a:off x="7897813" y="6275387"/>
            <a:ext cx="9906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chemeClr val="lt1"/>
              </a:buClr>
              <a:buSzPts val="900"/>
              <a:buFont typeface="Arial"/>
              <a:buNone/>
              <a:defRPr b="0" i="0" sz="3600" u="none" cap="none" strike="noStrike">
                <a:solidFill>
                  <a:schemeClr val="lt1"/>
                </a:solidFill>
                <a:latin typeface="Arial"/>
                <a:ea typeface="Arial"/>
                <a:cs typeface="Arial"/>
                <a:sym typeface="Arial"/>
              </a:defRPr>
            </a:lvl1pPr>
            <a:lvl2pPr indent="0" lvl="1" marL="0" marR="0" rtl="0" algn="r">
              <a:lnSpc>
                <a:spcPct val="100000"/>
              </a:lnSpc>
              <a:spcBef>
                <a:spcPts val="0"/>
              </a:spcBef>
              <a:spcAft>
                <a:spcPts val="0"/>
              </a:spcAft>
              <a:buClr>
                <a:schemeClr val="lt1"/>
              </a:buClr>
              <a:buSzPts val="900"/>
              <a:buFont typeface="Arial"/>
              <a:buNone/>
              <a:defRPr b="0" i="0" sz="3600" u="none" cap="none" strike="noStrike">
                <a:solidFill>
                  <a:schemeClr val="lt1"/>
                </a:solidFill>
                <a:latin typeface="Arial"/>
                <a:ea typeface="Arial"/>
                <a:cs typeface="Arial"/>
                <a:sym typeface="Arial"/>
              </a:defRPr>
            </a:lvl2pPr>
            <a:lvl3pPr indent="0" lvl="2" marL="0" marR="0" rtl="0" algn="r">
              <a:lnSpc>
                <a:spcPct val="100000"/>
              </a:lnSpc>
              <a:spcBef>
                <a:spcPts val="0"/>
              </a:spcBef>
              <a:spcAft>
                <a:spcPts val="0"/>
              </a:spcAft>
              <a:buClr>
                <a:schemeClr val="lt1"/>
              </a:buClr>
              <a:buSzPts val="900"/>
              <a:buFont typeface="Arial"/>
              <a:buNone/>
              <a:defRPr b="0" i="0" sz="3600" u="none" cap="none" strike="noStrike">
                <a:solidFill>
                  <a:schemeClr val="lt1"/>
                </a:solidFill>
                <a:latin typeface="Arial"/>
                <a:ea typeface="Arial"/>
                <a:cs typeface="Arial"/>
                <a:sym typeface="Arial"/>
              </a:defRPr>
            </a:lvl3pPr>
            <a:lvl4pPr indent="0" lvl="3" marL="0" marR="0" rtl="0" algn="r">
              <a:lnSpc>
                <a:spcPct val="100000"/>
              </a:lnSpc>
              <a:spcBef>
                <a:spcPts val="0"/>
              </a:spcBef>
              <a:spcAft>
                <a:spcPts val="0"/>
              </a:spcAft>
              <a:buClr>
                <a:schemeClr val="lt1"/>
              </a:buClr>
              <a:buSzPts val="900"/>
              <a:buFont typeface="Arial"/>
              <a:buNone/>
              <a:defRPr b="0" i="0" sz="3600" u="none" cap="none" strike="noStrike">
                <a:solidFill>
                  <a:schemeClr val="lt1"/>
                </a:solidFill>
                <a:latin typeface="Arial"/>
                <a:ea typeface="Arial"/>
                <a:cs typeface="Arial"/>
                <a:sym typeface="Arial"/>
              </a:defRPr>
            </a:lvl4pPr>
            <a:lvl5pPr indent="0" lvl="4" marL="0" marR="0" rtl="0" algn="r">
              <a:lnSpc>
                <a:spcPct val="100000"/>
              </a:lnSpc>
              <a:spcBef>
                <a:spcPts val="0"/>
              </a:spcBef>
              <a:spcAft>
                <a:spcPts val="0"/>
              </a:spcAft>
              <a:buClr>
                <a:schemeClr val="lt1"/>
              </a:buClr>
              <a:buSzPts val="900"/>
              <a:buFont typeface="Arial"/>
              <a:buNone/>
              <a:defRPr b="0" i="0" sz="3600" u="none" cap="none" strike="noStrike">
                <a:solidFill>
                  <a:schemeClr val="lt1"/>
                </a:solidFill>
                <a:latin typeface="Arial"/>
                <a:ea typeface="Arial"/>
                <a:cs typeface="Arial"/>
                <a:sym typeface="Arial"/>
              </a:defRPr>
            </a:lvl5pPr>
            <a:lvl6pPr indent="0" lvl="5" marL="0" marR="0" rtl="0" algn="r">
              <a:lnSpc>
                <a:spcPct val="100000"/>
              </a:lnSpc>
              <a:spcBef>
                <a:spcPts val="0"/>
              </a:spcBef>
              <a:spcAft>
                <a:spcPts val="0"/>
              </a:spcAft>
              <a:buClr>
                <a:schemeClr val="lt1"/>
              </a:buClr>
              <a:buSzPts val="900"/>
              <a:buFont typeface="Arial"/>
              <a:buNone/>
              <a:defRPr b="0" i="0" sz="3600" u="none" cap="none" strike="noStrike">
                <a:solidFill>
                  <a:schemeClr val="lt1"/>
                </a:solidFill>
                <a:latin typeface="Arial"/>
                <a:ea typeface="Arial"/>
                <a:cs typeface="Arial"/>
                <a:sym typeface="Arial"/>
              </a:defRPr>
            </a:lvl6pPr>
            <a:lvl7pPr indent="0" lvl="6" marL="0" marR="0" rtl="0" algn="r">
              <a:lnSpc>
                <a:spcPct val="100000"/>
              </a:lnSpc>
              <a:spcBef>
                <a:spcPts val="0"/>
              </a:spcBef>
              <a:spcAft>
                <a:spcPts val="0"/>
              </a:spcAft>
              <a:buClr>
                <a:schemeClr val="lt1"/>
              </a:buClr>
              <a:buSzPts val="900"/>
              <a:buFont typeface="Arial"/>
              <a:buNone/>
              <a:defRPr b="0" i="0" sz="3600" u="none" cap="none" strike="noStrike">
                <a:solidFill>
                  <a:schemeClr val="lt1"/>
                </a:solidFill>
                <a:latin typeface="Arial"/>
                <a:ea typeface="Arial"/>
                <a:cs typeface="Arial"/>
                <a:sym typeface="Arial"/>
              </a:defRPr>
            </a:lvl7pPr>
            <a:lvl8pPr indent="0" lvl="7" marL="0" marR="0" rtl="0" algn="r">
              <a:lnSpc>
                <a:spcPct val="100000"/>
              </a:lnSpc>
              <a:spcBef>
                <a:spcPts val="0"/>
              </a:spcBef>
              <a:spcAft>
                <a:spcPts val="0"/>
              </a:spcAft>
              <a:buClr>
                <a:schemeClr val="lt1"/>
              </a:buClr>
              <a:buSzPts val="900"/>
              <a:buFont typeface="Arial"/>
              <a:buNone/>
              <a:defRPr b="0" i="0" sz="3600" u="none" cap="none" strike="noStrike">
                <a:solidFill>
                  <a:schemeClr val="lt1"/>
                </a:solidFill>
                <a:latin typeface="Arial"/>
                <a:ea typeface="Arial"/>
                <a:cs typeface="Arial"/>
                <a:sym typeface="Arial"/>
              </a:defRPr>
            </a:lvl8pPr>
            <a:lvl9pPr indent="0" lvl="8" marL="0" marR="0" rtl="0" algn="r">
              <a:lnSpc>
                <a:spcPct val="100000"/>
              </a:lnSpc>
              <a:spcBef>
                <a:spcPts val="0"/>
              </a:spcBef>
              <a:spcAft>
                <a:spcPts val="0"/>
              </a:spcAft>
              <a:buClr>
                <a:schemeClr val="lt1"/>
              </a:buClr>
              <a:buSzPts val="900"/>
              <a:buFont typeface="Arial"/>
              <a:buNone/>
              <a:defRPr b="0" i="0" sz="36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AU"/>
              <a:t>‹#›</a:t>
            </a:fld>
            <a:endParaRPr/>
          </a:p>
        </p:txBody>
      </p:sp>
    </p:spTree>
  </p:cSld>
  <p:clrMap accent1="accent1" accent2="accent2" accent3="accent3" accent4="accent4" accent5="accent5" accent6="accent6" bg1="lt1" bg2="dk2" tx1="dk1" tx2="lt2" folHlink="folHlink" hlink="hlink"/>
  <p:sldLayoutIdLst>
    <p:sldLayoutId id="2147483653" r:id="rId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g"/><Relationship Id="rId4" Type="http://schemas.openxmlformats.org/officeDocument/2006/relationships/hyperlink" Target="http://www.sciencelearn.org.nz/" TargetMode="External"/><Relationship Id="rId5" Type="http://schemas.openxmlformats.org/officeDocument/2006/relationships/hyperlink" Target="mailto:enquiries@sciencelearn.org.nz" TargetMode="External"/><Relationship Id="rId6" Type="http://schemas.openxmlformats.org/officeDocument/2006/relationships/hyperlink" Target="http://www.sciencelearn.org.nz/" TargetMode="External"/><Relationship Id="rId7" Type="http://schemas.openxmlformats.org/officeDocument/2006/relationships/image" Target="../media/image24.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4.jpg"/><Relationship Id="rId4" Type="http://schemas.openxmlformats.org/officeDocument/2006/relationships/hyperlink" Target="http://www.sciencelearn.org.nz/" TargetMode="External"/><Relationship Id="rId5" Type="http://schemas.openxmlformats.org/officeDocument/2006/relationships/hyperlink" Target="mailto:enquiries@sciencelearn.org.nz" TargetMode="External"/><Relationship Id="rId6" Type="http://schemas.openxmlformats.org/officeDocument/2006/relationships/hyperlink" Target="http://www.sciencelearn.org.nz/"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7.png"/><Relationship Id="rId4" Type="http://schemas.openxmlformats.org/officeDocument/2006/relationships/hyperlink" Target="http://www.sciencelearn.org.nz/" TargetMode="External"/><Relationship Id="rId5" Type="http://schemas.openxmlformats.org/officeDocument/2006/relationships/hyperlink" Target="mailto:enquiries@sciencelearn.org.nz" TargetMode="External"/><Relationship Id="rId6" Type="http://schemas.openxmlformats.org/officeDocument/2006/relationships/hyperlink" Target="http://www.sciencelearn.org.nz/"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hyperlink" Target="http://www.sciencelearn.org.nz/" TargetMode="External"/><Relationship Id="rId4" Type="http://schemas.openxmlformats.org/officeDocument/2006/relationships/hyperlink" Target="mailto:enquiries@sciencelearn.org.nz" TargetMode="External"/><Relationship Id="rId5" Type="http://schemas.openxmlformats.org/officeDocument/2006/relationships/hyperlink" Target="http://www.sciencelearn.org.nz/"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32.jpg"/><Relationship Id="rId4" Type="http://schemas.openxmlformats.org/officeDocument/2006/relationships/hyperlink" Target="http://www.sciencelearn.org.nz/" TargetMode="External"/><Relationship Id="rId5" Type="http://schemas.openxmlformats.org/officeDocument/2006/relationships/hyperlink" Target="mailto:enquiries@sciencelearn.org.nz" TargetMode="External"/><Relationship Id="rId6" Type="http://schemas.openxmlformats.org/officeDocument/2006/relationships/hyperlink" Target="http://www.sciencelearn.org.nz/"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30.png"/><Relationship Id="rId4" Type="http://schemas.openxmlformats.org/officeDocument/2006/relationships/hyperlink" Target="http://www.sciencelearn.org.nz/" TargetMode="External"/><Relationship Id="rId5" Type="http://schemas.openxmlformats.org/officeDocument/2006/relationships/hyperlink" Target="mailto:enquiries@sciencelearn.org.nz" TargetMode="External"/><Relationship Id="rId6" Type="http://schemas.openxmlformats.org/officeDocument/2006/relationships/hyperlink" Target="http://www.sciencelearn.org.nz/"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hyperlink" Target="http://www.sciencelearn.org.nz/" TargetMode="External"/><Relationship Id="rId4" Type="http://schemas.openxmlformats.org/officeDocument/2006/relationships/hyperlink" Target="mailto:enquiries@sciencelearn.org.nz" TargetMode="External"/><Relationship Id="rId5" Type="http://schemas.openxmlformats.org/officeDocument/2006/relationships/hyperlink" Target="http://www.sciencelearn.org.nz/"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9.png"/><Relationship Id="rId4" Type="http://schemas.openxmlformats.org/officeDocument/2006/relationships/hyperlink" Target="https://scienceonline.tki.org.nz/Science-capabilities-for-citizenship" TargetMode="External"/><Relationship Id="rId5" Type="http://schemas.openxmlformats.org/officeDocument/2006/relationships/hyperlink" Target="http://www.sciencelearn.org.nz/" TargetMode="External"/><Relationship Id="rId6" Type="http://schemas.openxmlformats.org/officeDocument/2006/relationships/hyperlink" Target="mailto:enquiries@sciencelearn.org.nz" TargetMode="External"/><Relationship Id="rId7" Type="http://schemas.openxmlformats.org/officeDocument/2006/relationships/hyperlink" Target="http://www.sciencelearn.org.nz/"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hyperlink" Target="http://www.sciencelearn.org.nz/" TargetMode="External"/><Relationship Id="rId4" Type="http://schemas.openxmlformats.org/officeDocument/2006/relationships/hyperlink" Target="mailto:enquiries@sciencelearn.org.nz" TargetMode="External"/><Relationship Id="rId5" Type="http://schemas.openxmlformats.org/officeDocument/2006/relationships/hyperlink" Target="http://www.sciencelearn.org.nz/"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50.png"/><Relationship Id="rId4" Type="http://schemas.openxmlformats.org/officeDocument/2006/relationships/image" Target="../media/image49.png"/><Relationship Id="rId5" Type="http://schemas.openxmlformats.org/officeDocument/2006/relationships/image" Target="../media/image42.png"/><Relationship Id="rId6" Type="http://schemas.openxmlformats.org/officeDocument/2006/relationships/hyperlink" Target="http://www.sciencelearn.org.nz/" TargetMode="External"/><Relationship Id="rId7" Type="http://schemas.openxmlformats.org/officeDocument/2006/relationships/hyperlink" Target="mailto:enquiries@sciencelearn.org.nz" TargetMode="External"/><Relationship Id="rId8" Type="http://schemas.openxmlformats.org/officeDocument/2006/relationships/hyperlink" Target="http://www.sciencelearn.org.nz/"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hyperlink" Target="http://www.sciencelearn.org.nz/" TargetMode="External"/><Relationship Id="rId4" Type="http://schemas.openxmlformats.org/officeDocument/2006/relationships/hyperlink" Target="mailto:enquiries@sciencelearn.org.nz" TargetMode="External"/><Relationship Id="rId5" Type="http://schemas.openxmlformats.org/officeDocument/2006/relationships/hyperlink" Target="http://www.sciencelearn.org.nz/"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jpg"/><Relationship Id="rId4" Type="http://schemas.openxmlformats.org/officeDocument/2006/relationships/image" Target="../media/image26.jpg"/><Relationship Id="rId5" Type="http://schemas.openxmlformats.org/officeDocument/2006/relationships/image" Target="../media/image8.jpg"/><Relationship Id="rId6" Type="http://schemas.openxmlformats.org/officeDocument/2006/relationships/hyperlink" Target="http://www.sciencelearn.org.nz/" TargetMode="External"/><Relationship Id="rId7" Type="http://schemas.openxmlformats.org/officeDocument/2006/relationships/hyperlink" Target="mailto:enquiries@sciencelearn.org.nz" TargetMode="External"/><Relationship Id="rId8" Type="http://schemas.openxmlformats.org/officeDocument/2006/relationships/hyperlink" Target="http://www.sciencelearn.org.nz/"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43.png"/><Relationship Id="rId4" Type="http://schemas.openxmlformats.org/officeDocument/2006/relationships/image" Target="../media/image45.png"/><Relationship Id="rId5" Type="http://schemas.openxmlformats.org/officeDocument/2006/relationships/image" Target="../media/image57.png"/><Relationship Id="rId6" Type="http://schemas.openxmlformats.org/officeDocument/2006/relationships/hyperlink" Target="http://www.sciencelearn.org.nz/" TargetMode="External"/><Relationship Id="rId7" Type="http://schemas.openxmlformats.org/officeDocument/2006/relationships/hyperlink" Target="mailto:enquiries@sciencelearn.org.nz" TargetMode="External"/><Relationship Id="rId8" Type="http://schemas.openxmlformats.org/officeDocument/2006/relationships/hyperlink" Target="http://www.sciencelearn.org.nz/"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1.jpg"/><Relationship Id="rId4" Type="http://schemas.openxmlformats.org/officeDocument/2006/relationships/hyperlink" Target="mailto:enquiries@sciencelearn.org.nz" TargetMode="External"/><Relationship Id="rId9" Type="http://schemas.openxmlformats.org/officeDocument/2006/relationships/hyperlink" Target="https://join.slack.com/t/slh-talk/shared_invite/enQtMjU3OTUzMDgwNjYxLTk1ZTdlMGY4Zjk5MzlkMDIwMmNkMzliOGZkYWQzNzFiZWM5M2U1ZGY1MTY3MjVjYmRjOWE1MTM1ZTc4OGRiY2Y" TargetMode="External"/><Relationship Id="rId5" Type="http://schemas.openxmlformats.org/officeDocument/2006/relationships/hyperlink" Target="http://www.facebook.com/nzsciencelearn" TargetMode="External"/><Relationship Id="rId6" Type="http://schemas.openxmlformats.org/officeDocument/2006/relationships/hyperlink" Target="http://www.facebook.com/nzsciencelearn" TargetMode="External"/><Relationship Id="rId7" Type="http://schemas.openxmlformats.org/officeDocument/2006/relationships/hyperlink" Target="https://nz.pinterest.com/nzsciencelearn/" TargetMode="External"/><Relationship Id="rId8" Type="http://schemas.openxmlformats.org/officeDocument/2006/relationships/hyperlink" Target="http://www.instagram.com/sciencelearninghubnz" TargetMode="External"/><Relationship Id="rId11" Type="http://schemas.openxmlformats.org/officeDocument/2006/relationships/image" Target="../media/image26.jpg"/><Relationship Id="rId10" Type="http://schemas.openxmlformats.org/officeDocument/2006/relationships/hyperlink" Target="mailto:enquiries@sciencelearn.org.nz" TargetMode="External"/><Relationship Id="rId13" Type="http://schemas.openxmlformats.org/officeDocument/2006/relationships/image" Target="../media/image34.png"/><Relationship Id="rId12" Type="http://schemas.openxmlformats.org/officeDocument/2006/relationships/image" Target="../media/image35.png"/><Relationship Id="rId15" Type="http://schemas.openxmlformats.org/officeDocument/2006/relationships/image" Target="../media/image40.png"/><Relationship Id="rId14" Type="http://schemas.openxmlformats.org/officeDocument/2006/relationships/image" Target="../media/image33.png"/><Relationship Id="rId16" Type="http://schemas.openxmlformats.org/officeDocument/2006/relationships/image" Target="../media/image3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71.png"/><Relationship Id="rId4" Type="http://schemas.openxmlformats.org/officeDocument/2006/relationships/image" Target="../media/image36.png"/><Relationship Id="rId5" Type="http://schemas.openxmlformats.org/officeDocument/2006/relationships/hyperlink" Target="http://www.sciencelearn.org.nz/" TargetMode="External"/><Relationship Id="rId6" Type="http://schemas.openxmlformats.org/officeDocument/2006/relationships/hyperlink" Target="mailto:enquiries@sciencelearn.org.nz" TargetMode="External"/><Relationship Id="rId7" Type="http://schemas.openxmlformats.org/officeDocument/2006/relationships/hyperlink" Target="http://www.sciencelearn.org.nz/"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hyperlink" Target="http://www.sciencelearn.org.nz/" TargetMode="External"/><Relationship Id="rId4" Type="http://schemas.openxmlformats.org/officeDocument/2006/relationships/hyperlink" Target="mailto:enquiries@sciencelearn.org.nz" TargetMode="External"/><Relationship Id="rId5" Type="http://schemas.openxmlformats.org/officeDocument/2006/relationships/hyperlink" Target="http://www.sciencelearn.org.nz/"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hyperlink" Target="http://www.sciencelearn.org.nz/" TargetMode="External"/><Relationship Id="rId4" Type="http://schemas.openxmlformats.org/officeDocument/2006/relationships/hyperlink" Target="mailto:enquiries@sciencelearn.org.nz" TargetMode="External"/><Relationship Id="rId5" Type="http://schemas.openxmlformats.org/officeDocument/2006/relationships/hyperlink" Target="http://www.sciencelearn.org.nz/" TargetMode="External"/><Relationship Id="rId6" Type="http://schemas.openxmlformats.org/officeDocument/2006/relationships/image" Target="../media/image63.png"/><Relationship Id="rId7" Type="http://schemas.openxmlformats.org/officeDocument/2006/relationships/image" Target="../media/image6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hyperlink" Target="http://www.sciencelearn.org.nz/" TargetMode="External"/><Relationship Id="rId4" Type="http://schemas.openxmlformats.org/officeDocument/2006/relationships/hyperlink" Target="mailto:enquiries@sciencelearn.org.nz" TargetMode="External"/><Relationship Id="rId5" Type="http://schemas.openxmlformats.org/officeDocument/2006/relationships/hyperlink" Target="http://www.sciencelearn.org.nz/" TargetMode="External"/><Relationship Id="rId6" Type="http://schemas.openxmlformats.org/officeDocument/2006/relationships/image" Target="../media/image5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hyperlink" Target="http://www.sciencelearn.org.nz/" TargetMode="External"/><Relationship Id="rId4" Type="http://schemas.openxmlformats.org/officeDocument/2006/relationships/hyperlink" Target="mailto:enquiries@sciencelearn.org.nz" TargetMode="External"/><Relationship Id="rId5" Type="http://schemas.openxmlformats.org/officeDocument/2006/relationships/hyperlink" Target="http://www.sciencelearn.org.nz/" TargetMode="External"/><Relationship Id="rId6" Type="http://schemas.openxmlformats.org/officeDocument/2006/relationships/image" Target="../media/image59.png"/><Relationship Id="rId7" Type="http://schemas.openxmlformats.org/officeDocument/2006/relationships/image" Target="../media/image4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46.png"/><Relationship Id="rId4" Type="http://schemas.openxmlformats.org/officeDocument/2006/relationships/image" Target="../media/image61.png"/><Relationship Id="rId9" Type="http://schemas.openxmlformats.org/officeDocument/2006/relationships/hyperlink" Target="mailto:enquiries@sciencelearn.org.nz" TargetMode="External"/><Relationship Id="rId5" Type="http://schemas.openxmlformats.org/officeDocument/2006/relationships/hyperlink" Target="http://scienceintoaction.nz/" TargetMode="External"/><Relationship Id="rId6" Type="http://schemas.openxmlformats.org/officeDocument/2006/relationships/hyperlink" Target="https://creativecommons.org/licenses/by-nc-sa/3.0/nz/deed.en" TargetMode="External"/><Relationship Id="rId7" Type="http://schemas.openxmlformats.org/officeDocument/2006/relationships/image" Target="../media/image52.jpg"/><Relationship Id="rId8" Type="http://schemas.openxmlformats.org/officeDocument/2006/relationships/hyperlink" Target="http://www.sciencelearn.org.nz/" TargetMode="External"/><Relationship Id="rId10" Type="http://schemas.openxmlformats.org/officeDocument/2006/relationships/hyperlink" Target="http://www.sciencelearn.org.nz/"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hyperlink" Target="http://www.sciencelearn.org.nz/" TargetMode="External"/><Relationship Id="rId4" Type="http://schemas.openxmlformats.org/officeDocument/2006/relationships/hyperlink" Target="mailto:enquiries@sciencelearn.org.nz" TargetMode="External"/><Relationship Id="rId5" Type="http://schemas.openxmlformats.org/officeDocument/2006/relationships/hyperlink" Target="http://www.sciencelearn.org.nz/"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47.jpg"/><Relationship Id="rId4" Type="http://schemas.openxmlformats.org/officeDocument/2006/relationships/image" Target="../media/image54.png"/><Relationship Id="rId5" Type="http://schemas.openxmlformats.org/officeDocument/2006/relationships/image" Target="../media/image48.png"/><Relationship Id="rId6" Type="http://schemas.openxmlformats.org/officeDocument/2006/relationships/hyperlink" Target="http://www.sciencelearn.org.nz/" TargetMode="External"/><Relationship Id="rId7" Type="http://schemas.openxmlformats.org/officeDocument/2006/relationships/hyperlink" Target="mailto:enquiries@sciencelearn.org.nz" TargetMode="External"/><Relationship Id="rId8" Type="http://schemas.openxmlformats.org/officeDocument/2006/relationships/hyperlink" Target="http://www.sciencelearn.org.nz/"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5.jpg"/><Relationship Id="rId4" Type="http://schemas.openxmlformats.org/officeDocument/2006/relationships/hyperlink" Target="http://www.sciencelearn.org.nz/" TargetMode="External"/><Relationship Id="rId5" Type="http://schemas.openxmlformats.org/officeDocument/2006/relationships/hyperlink" Target="mailto:enquiries@sciencelearn.org.nz" TargetMode="External"/><Relationship Id="rId6" Type="http://schemas.openxmlformats.org/officeDocument/2006/relationships/hyperlink" Target="http://www.sciencelearn.org.nz/" TargetMode="External"/><Relationship Id="rId7" Type="http://schemas.openxmlformats.org/officeDocument/2006/relationships/image" Target="../media/image6.png"/><Relationship Id="rId8" Type="http://schemas.openxmlformats.org/officeDocument/2006/relationships/image" Target="../media/image7.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62.png"/><Relationship Id="rId4" Type="http://schemas.openxmlformats.org/officeDocument/2006/relationships/image" Target="../media/image64.png"/><Relationship Id="rId5" Type="http://schemas.openxmlformats.org/officeDocument/2006/relationships/image" Target="../media/image58.jpg"/><Relationship Id="rId6" Type="http://schemas.openxmlformats.org/officeDocument/2006/relationships/hyperlink" Target="http://www.sciencelearn.org.nz/" TargetMode="External"/><Relationship Id="rId7" Type="http://schemas.openxmlformats.org/officeDocument/2006/relationships/hyperlink" Target="mailto:enquiries@sciencelearn.org.nz" TargetMode="External"/><Relationship Id="rId8" Type="http://schemas.openxmlformats.org/officeDocument/2006/relationships/hyperlink" Target="http://www.sciencelearn.org.nz/"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hyperlink" Target="http://www.sciencelearn.org.nz/" TargetMode="External"/><Relationship Id="rId4" Type="http://schemas.openxmlformats.org/officeDocument/2006/relationships/hyperlink" Target="mailto:enquiries@sciencelearn.org.nz" TargetMode="External"/><Relationship Id="rId5" Type="http://schemas.openxmlformats.org/officeDocument/2006/relationships/hyperlink" Target="http://www.sciencelearn.org.nz/" TargetMode="External"/><Relationship Id="rId6" Type="http://schemas.openxmlformats.org/officeDocument/2006/relationships/image" Target="../media/image6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hyperlink" Target="http://www.sciencelearn.org.nz/" TargetMode="External"/><Relationship Id="rId4" Type="http://schemas.openxmlformats.org/officeDocument/2006/relationships/hyperlink" Target="mailto:enquiries@sciencelearn.org.nz" TargetMode="External"/><Relationship Id="rId5" Type="http://schemas.openxmlformats.org/officeDocument/2006/relationships/hyperlink" Target="http://www.sciencelearn.org.nz/" TargetMode="External"/><Relationship Id="rId6" Type="http://schemas.openxmlformats.org/officeDocument/2006/relationships/image" Target="../media/image6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hyperlink" Target="http://www.sciencelearn.org.nz/" TargetMode="External"/><Relationship Id="rId4" Type="http://schemas.openxmlformats.org/officeDocument/2006/relationships/hyperlink" Target="mailto:enquiries@sciencelearn.org.nz" TargetMode="External"/><Relationship Id="rId5" Type="http://schemas.openxmlformats.org/officeDocument/2006/relationships/hyperlink" Target="http://www.sciencelearn.org.nz/"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1.jpg"/><Relationship Id="rId4" Type="http://schemas.openxmlformats.org/officeDocument/2006/relationships/hyperlink" Target="mailto:enquiries@sciencelearn.org.nz" TargetMode="External"/><Relationship Id="rId9" Type="http://schemas.openxmlformats.org/officeDocument/2006/relationships/hyperlink" Target="https://join.slack.com/t/slh-talk/shared_invite/enQtMjU3OTUzMDgwNjYxLTk1ZTdlMGY4Zjk5MzlkMDIwMmNkMzliOGZkYWQzNzFiZWM5M2U1ZGY1MTY3MjVjYmRjOWE1MTM1ZTc4OGRiY2Y" TargetMode="External"/><Relationship Id="rId5" Type="http://schemas.openxmlformats.org/officeDocument/2006/relationships/hyperlink" Target="http://www.facebook.com/nzsciencelearn" TargetMode="External"/><Relationship Id="rId6" Type="http://schemas.openxmlformats.org/officeDocument/2006/relationships/hyperlink" Target="http://www.facebook.com/nzsciencelearn" TargetMode="External"/><Relationship Id="rId7" Type="http://schemas.openxmlformats.org/officeDocument/2006/relationships/hyperlink" Target="https://nz.pinterest.com/nzsciencelearn/" TargetMode="External"/><Relationship Id="rId8" Type="http://schemas.openxmlformats.org/officeDocument/2006/relationships/hyperlink" Target="http://www.instagram.com/sciencelearninghubnz" TargetMode="External"/><Relationship Id="rId11" Type="http://schemas.openxmlformats.org/officeDocument/2006/relationships/image" Target="../media/image26.jpg"/><Relationship Id="rId10" Type="http://schemas.openxmlformats.org/officeDocument/2006/relationships/hyperlink" Target="mailto:enquiries@sciencelearn.org.nz" TargetMode="External"/><Relationship Id="rId13" Type="http://schemas.openxmlformats.org/officeDocument/2006/relationships/image" Target="../media/image33.png"/><Relationship Id="rId12" Type="http://schemas.openxmlformats.org/officeDocument/2006/relationships/image" Target="../media/image34.png"/><Relationship Id="rId15" Type="http://schemas.openxmlformats.org/officeDocument/2006/relationships/image" Target="../media/image37.png"/><Relationship Id="rId14" Type="http://schemas.openxmlformats.org/officeDocument/2006/relationships/image" Target="../media/image40.png"/><Relationship Id="rId16" Type="http://schemas.openxmlformats.org/officeDocument/2006/relationships/image" Target="../media/image51.jpg"/></Relationships>
</file>

<file path=ppt/slides/_rels/slide4.xml.rels><?xml version="1.0" encoding="UTF-8" standalone="yes"?><Relationships xmlns="http://schemas.openxmlformats.org/package/2006/relationships"><Relationship Id="rId20" Type="http://schemas.openxmlformats.org/officeDocument/2006/relationships/image" Target="../media/image19.jpg"/><Relationship Id="rId22" Type="http://schemas.openxmlformats.org/officeDocument/2006/relationships/image" Target="../media/image23.jpg"/><Relationship Id="rId21" Type="http://schemas.openxmlformats.org/officeDocument/2006/relationships/image" Target="../media/image22.jpg"/><Relationship Id="rId24" Type="http://schemas.openxmlformats.org/officeDocument/2006/relationships/hyperlink" Target="https://creativecommons.org/licenses/by/4.0/" TargetMode="External"/><Relationship Id="rId23" Type="http://schemas.openxmlformats.org/officeDocument/2006/relationships/hyperlink" Target="https://www.curiousminds.nz/copyright/" TargetMode="External"/><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39.jpg"/><Relationship Id="rId4" Type="http://schemas.openxmlformats.org/officeDocument/2006/relationships/image" Target="../media/image67.jpg"/><Relationship Id="rId9" Type="http://schemas.openxmlformats.org/officeDocument/2006/relationships/image" Target="../media/image12.jpg"/><Relationship Id="rId26" Type="http://schemas.openxmlformats.org/officeDocument/2006/relationships/hyperlink" Target="mailto:enquiries@sciencelearn.org.nz" TargetMode="External"/><Relationship Id="rId25" Type="http://schemas.openxmlformats.org/officeDocument/2006/relationships/hyperlink" Target="http://www.sciencelearn.org.nz/" TargetMode="External"/><Relationship Id="rId27" Type="http://schemas.openxmlformats.org/officeDocument/2006/relationships/hyperlink" Target="http://www.sciencelearn.org.nz/" TargetMode="External"/><Relationship Id="rId5" Type="http://schemas.openxmlformats.org/officeDocument/2006/relationships/image" Target="../media/image72.jpg"/><Relationship Id="rId6" Type="http://schemas.openxmlformats.org/officeDocument/2006/relationships/image" Target="../media/image56.jpg"/><Relationship Id="rId7" Type="http://schemas.openxmlformats.org/officeDocument/2006/relationships/image" Target="../media/image10.jpg"/><Relationship Id="rId8" Type="http://schemas.openxmlformats.org/officeDocument/2006/relationships/image" Target="../media/image15.jpg"/><Relationship Id="rId11" Type="http://schemas.openxmlformats.org/officeDocument/2006/relationships/image" Target="../media/image53.jpg"/><Relationship Id="rId10" Type="http://schemas.openxmlformats.org/officeDocument/2006/relationships/image" Target="../media/image13.jpg"/><Relationship Id="rId13" Type="http://schemas.openxmlformats.org/officeDocument/2006/relationships/image" Target="../media/image14.jpg"/><Relationship Id="rId12" Type="http://schemas.openxmlformats.org/officeDocument/2006/relationships/image" Target="../media/image11.jpg"/><Relationship Id="rId15" Type="http://schemas.openxmlformats.org/officeDocument/2006/relationships/image" Target="../media/image17.jpg"/><Relationship Id="rId14" Type="http://schemas.openxmlformats.org/officeDocument/2006/relationships/image" Target="../media/image9.jpg"/><Relationship Id="rId17" Type="http://schemas.openxmlformats.org/officeDocument/2006/relationships/image" Target="../media/image16.jpg"/><Relationship Id="rId16" Type="http://schemas.openxmlformats.org/officeDocument/2006/relationships/image" Target="../media/image18.jpg"/><Relationship Id="rId19" Type="http://schemas.openxmlformats.org/officeDocument/2006/relationships/image" Target="../media/image20.jpg"/><Relationship Id="rId18" Type="http://schemas.openxmlformats.org/officeDocument/2006/relationships/image" Target="../media/image21.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hyperlink" Target="http://www.sciencelearn.org.nz/"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hyperlink" Target="http://www.sciencelearn.org.nz/" TargetMode="External"/><Relationship Id="rId4" Type="http://schemas.openxmlformats.org/officeDocument/2006/relationships/hyperlink" Target="mailto:enquiries@sciencelearn.org.nz" TargetMode="External"/><Relationship Id="rId5" Type="http://schemas.openxmlformats.org/officeDocument/2006/relationships/hyperlink" Target="http://www.sciencelearn.org.nz/" TargetMode="External"/><Relationship Id="rId6" Type="http://schemas.openxmlformats.org/officeDocument/2006/relationships/image" Target="../media/image4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hyperlink" Target="http://www.sciencelearn.org.nz/" TargetMode="External"/><Relationship Id="rId4" Type="http://schemas.openxmlformats.org/officeDocument/2006/relationships/hyperlink" Target="mailto:enquiries@sciencelearn.org.nz" TargetMode="External"/><Relationship Id="rId5" Type="http://schemas.openxmlformats.org/officeDocument/2006/relationships/hyperlink" Target="http://www.sciencelearn.org.nz/" TargetMode="External"/><Relationship Id="rId6" Type="http://schemas.openxmlformats.org/officeDocument/2006/relationships/image" Target="../media/image6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31.png"/><Relationship Id="rId4" Type="http://schemas.openxmlformats.org/officeDocument/2006/relationships/image" Target="../media/image66.png"/><Relationship Id="rId5" Type="http://schemas.openxmlformats.org/officeDocument/2006/relationships/hyperlink" Target="http://www.sciencelearn.org.nz/" TargetMode="External"/><Relationship Id="rId6" Type="http://schemas.openxmlformats.org/officeDocument/2006/relationships/hyperlink" Target="mailto:enquiries@sciencelearn.org.nz" TargetMode="External"/><Relationship Id="rId7" Type="http://schemas.openxmlformats.org/officeDocument/2006/relationships/hyperlink" Target="http://www.sciencelearn.org.nz/"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8.png"/><Relationship Id="rId4" Type="http://schemas.openxmlformats.org/officeDocument/2006/relationships/image" Target="../media/image70.png"/><Relationship Id="rId5" Type="http://schemas.openxmlformats.org/officeDocument/2006/relationships/image" Target="../media/image38.png"/><Relationship Id="rId6" Type="http://schemas.openxmlformats.org/officeDocument/2006/relationships/hyperlink" Target="http://www.sciencelearn.org.nz/" TargetMode="External"/><Relationship Id="rId7" Type="http://schemas.openxmlformats.org/officeDocument/2006/relationships/hyperlink" Target="mailto:enquiries@sciencelearn.org.nz" TargetMode="External"/><Relationship Id="rId8" Type="http://schemas.openxmlformats.org/officeDocument/2006/relationships/hyperlink" Target="http://www.sciencelearn.org.nz/" TargetMode="Externa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55" name="Shape 55"/>
        <p:cNvGrpSpPr/>
        <p:nvPr/>
      </p:nvGrpSpPr>
      <p:grpSpPr>
        <a:xfrm>
          <a:off x="0" y="0"/>
          <a:ext cx="0" cy="0"/>
          <a:chOff x="0" y="0"/>
          <a:chExt cx="0" cy="0"/>
        </a:xfrm>
      </p:grpSpPr>
      <p:sp>
        <p:nvSpPr>
          <p:cNvPr id="56" name="Google Shape;56;p1"/>
          <p:cNvSpPr txBox="1"/>
          <p:nvPr/>
        </p:nvSpPr>
        <p:spPr>
          <a:xfrm>
            <a:off x="23813" y="390525"/>
            <a:ext cx="6934199" cy="365125"/>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accent2"/>
              </a:solidFill>
              <a:latin typeface="Arial"/>
              <a:ea typeface="Arial"/>
              <a:cs typeface="Arial"/>
              <a:sym typeface="Arial"/>
            </a:endParaRPr>
          </a:p>
        </p:txBody>
      </p:sp>
      <p:sp>
        <p:nvSpPr>
          <p:cNvPr id="57" name="Google Shape;57;p1"/>
          <p:cNvSpPr txBox="1"/>
          <p:nvPr/>
        </p:nvSpPr>
        <p:spPr>
          <a:xfrm>
            <a:off x="376475" y="4806296"/>
            <a:ext cx="8218800" cy="19380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31859C"/>
              </a:buClr>
              <a:buSzPts val="600"/>
              <a:buFont typeface="Arial"/>
              <a:buNone/>
            </a:pPr>
            <a:r>
              <a:t/>
            </a:r>
            <a:endParaRPr b="1" i="0" sz="2400" u="none" cap="none" strike="noStrike">
              <a:solidFill>
                <a:srgbClr val="31859C"/>
              </a:solidFill>
              <a:latin typeface="Arial"/>
              <a:ea typeface="Arial"/>
              <a:cs typeface="Arial"/>
              <a:sym typeface="Arial"/>
            </a:endParaRPr>
          </a:p>
          <a:p>
            <a:pPr indent="0" lvl="0" marL="0" marR="0" rtl="0" algn="ctr">
              <a:lnSpc>
                <a:spcPct val="100000"/>
              </a:lnSpc>
              <a:spcBef>
                <a:spcPts val="0"/>
              </a:spcBef>
              <a:spcAft>
                <a:spcPts val="0"/>
              </a:spcAft>
              <a:buClr>
                <a:srgbClr val="31859C"/>
              </a:buClr>
              <a:buSzPts val="600"/>
              <a:buFont typeface="Arial"/>
              <a:buNone/>
            </a:pPr>
            <a:r>
              <a:rPr b="1" i="0" lang="en-AU" sz="2400" u="none" cap="none" strike="noStrike">
                <a:solidFill>
                  <a:srgbClr val="31859C"/>
                </a:solidFill>
                <a:latin typeface="Arial"/>
                <a:ea typeface="Arial"/>
                <a:cs typeface="Arial"/>
                <a:sym typeface="Arial"/>
              </a:rPr>
              <a:t>Greta Dromgool &amp; Sarah Morgan</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600"/>
              </a:spcBef>
              <a:spcAft>
                <a:spcPts val="0"/>
              </a:spcAft>
              <a:buClr>
                <a:srgbClr val="31859C"/>
              </a:buClr>
              <a:buSzPts val="600"/>
              <a:buFont typeface="Arial"/>
              <a:buNone/>
            </a:pPr>
            <a:r>
              <a:rPr b="1" i="0" lang="en-AU" sz="2400" u="none" cap="none" strike="noStrike">
                <a:solidFill>
                  <a:srgbClr val="31859C"/>
                </a:solidFill>
                <a:latin typeface="Arial"/>
                <a:ea typeface="Arial"/>
                <a:cs typeface="Arial"/>
                <a:sym typeface="Arial"/>
              </a:rPr>
              <a:t>4–4.45pm Thursday 8 August</a:t>
            </a:r>
            <a:endParaRPr b="1" i="0" sz="2400" u="none" cap="none" strike="noStrike">
              <a:solidFill>
                <a:srgbClr val="31859C"/>
              </a:solidFill>
              <a:latin typeface="Arial"/>
              <a:ea typeface="Arial"/>
              <a:cs typeface="Arial"/>
              <a:sym typeface="Arial"/>
            </a:endParaRPr>
          </a:p>
        </p:txBody>
      </p:sp>
      <p:sp>
        <p:nvSpPr>
          <p:cNvPr id="58" name="Google Shape;58;p1"/>
          <p:cNvSpPr txBox="1"/>
          <p:nvPr/>
        </p:nvSpPr>
        <p:spPr>
          <a:xfrm>
            <a:off x="23825" y="6505650"/>
            <a:ext cx="9078600" cy="3651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accent2"/>
              </a:buClr>
              <a:buSzPts val="250"/>
              <a:buFont typeface="Verdana"/>
              <a:buNone/>
            </a:pPr>
            <a:r>
              <a:rPr b="0" i="0" lang="en-AU" sz="900" u="none" cap="none" strike="noStrike">
                <a:solidFill>
                  <a:schemeClr val="dk1"/>
                </a:solidFill>
                <a:latin typeface="Verdana"/>
                <a:ea typeface="Verdana"/>
                <a:cs typeface="Verdana"/>
                <a:sym typeface="Verdana"/>
              </a:rPr>
              <a:t>© Copyright. Science Learning Hub – Pokapū Akoranga Pūtaiao The University of Waikato Te Whare Wananga o Waikato. </a:t>
            </a:r>
            <a:endParaRPr b="0" i="0" sz="900" u="none" cap="none" strike="noStrike">
              <a:solidFill>
                <a:schemeClr val="dk1"/>
              </a:solidFill>
              <a:latin typeface="Verdana"/>
              <a:ea typeface="Verdana"/>
              <a:cs typeface="Verdana"/>
              <a:sym typeface="Verdana"/>
            </a:endParaRPr>
          </a:p>
          <a:p>
            <a:pPr indent="0" lvl="0" marL="0" marR="0" rtl="0" algn="l">
              <a:lnSpc>
                <a:spcPct val="100000"/>
              </a:lnSpc>
              <a:spcBef>
                <a:spcPts val="0"/>
              </a:spcBef>
              <a:spcAft>
                <a:spcPts val="0"/>
              </a:spcAft>
              <a:buClr>
                <a:schemeClr val="accent2"/>
              </a:buClr>
              <a:buSzPts val="250"/>
              <a:buFont typeface="Verdana"/>
              <a:buNone/>
            </a:pPr>
            <a:r>
              <a:rPr b="0" i="0" lang="en-AU" sz="900" u="none" cap="none" strike="noStrike">
                <a:solidFill>
                  <a:schemeClr val="dk1"/>
                </a:solidFill>
                <a:latin typeface="Verdana"/>
                <a:ea typeface="Verdana"/>
                <a:cs typeface="Verdana"/>
                <a:sym typeface="Verdana"/>
              </a:rPr>
              <a:t>All Rights Reserved |</a:t>
            </a:r>
            <a:r>
              <a:rPr b="0" i="0" lang="en-AU" sz="900" u="none" cap="none" strike="noStrike">
                <a:solidFill>
                  <a:schemeClr val="accent2"/>
                </a:solidFill>
                <a:latin typeface="Verdana"/>
                <a:ea typeface="Verdana"/>
                <a:cs typeface="Verdana"/>
                <a:sym typeface="Verdana"/>
              </a:rPr>
              <a:t> </a:t>
            </a:r>
            <a:r>
              <a:rPr b="0" i="0" lang="en-AU" sz="900" u="sng" cap="none" strike="noStrike">
                <a:solidFill>
                  <a:schemeClr val="hlink"/>
                </a:solidFill>
                <a:latin typeface="Verdana"/>
                <a:ea typeface="Verdana"/>
                <a:cs typeface="Verdana"/>
                <a:sym typeface="Verdana"/>
                <a:hlinkClick r:id="rId4"/>
              </a:rPr>
              <a:t>www.sciencelearn.org.nz</a:t>
            </a:r>
            <a:r>
              <a:rPr b="0" i="0" lang="en-AU" sz="900" u="none" cap="none" strike="noStrike">
                <a:solidFill>
                  <a:schemeClr val="dk1"/>
                </a:solidFill>
                <a:latin typeface="Verdana"/>
                <a:ea typeface="Verdana"/>
                <a:cs typeface="Verdana"/>
                <a:sym typeface="Verdana"/>
              </a:rPr>
              <a:t>. All images are copyrighted. For further information, please refer to </a:t>
            </a:r>
            <a:r>
              <a:rPr b="0" i="0" lang="en-AU" sz="900" u="sng" cap="none" strike="noStrike">
                <a:solidFill>
                  <a:schemeClr val="hlink"/>
                </a:solidFill>
                <a:latin typeface="Verdana"/>
                <a:ea typeface="Verdana"/>
                <a:cs typeface="Verdana"/>
                <a:sym typeface="Verdana"/>
                <a:hlinkClick r:id="rId5"/>
              </a:rPr>
              <a:t>enquiries@sciencelearn.org.nz</a:t>
            </a:r>
            <a:r>
              <a:rPr b="0" i="0" lang="en-AU" sz="900" u="none" cap="none" strike="noStrike">
                <a:solidFill>
                  <a:schemeClr val="dk1"/>
                </a:solidFill>
                <a:latin typeface="Verdana"/>
                <a:ea typeface="Verdana"/>
                <a:cs typeface="Verdana"/>
                <a:sym typeface="Verdana"/>
              </a:rPr>
              <a:t> </a:t>
            </a:r>
            <a:endParaRPr b="0" i="0" sz="900" u="none" cap="none" strike="noStrike">
              <a:solidFill>
                <a:schemeClr val="accent2"/>
              </a:solidFill>
              <a:uFill>
                <a:noFill/>
              </a:uFill>
              <a:latin typeface="Verdana"/>
              <a:ea typeface="Verdana"/>
              <a:cs typeface="Verdana"/>
              <a:sym typeface="Verdana"/>
              <a:hlinkClick r:id="rId6"/>
            </a:endParaRPr>
          </a:p>
        </p:txBody>
      </p:sp>
      <p:sp>
        <p:nvSpPr>
          <p:cNvPr id="59" name="Google Shape;59;p1"/>
          <p:cNvSpPr txBox="1"/>
          <p:nvPr>
            <p:ph type="title"/>
          </p:nvPr>
        </p:nvSpPr>
        <p:spPr>
          <a:xfrm>
            <a:off x="457250" y="264300"/>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accent1"/>
              </a:buClr>
              <a:buSzPts val="800"/>
              <a:buFont typeface="Calibri"/>
              <a:buNone/>
            </a:pPr>
            <a:r>
              <a:rPr b="1" lang="en-AU" sz="3200"/>
              <a:t>Getting started with citizen science</a:t>
            </a:r>
            <a:endParaRPr b="1" i="0" sz="3200" u="none" cap="none" strike="noStrike">
              <a:solidFill>
                <a:schemeClr val="accent1"/>
              </a:solidFill>
            </a:endParaRPr>
          </a:p>
        </p:txBody>
      </p:sp>
      <p:pic>
        <p:nvPicPr>
          <p:cNvPr id="60" name="Google Shape;60;p1"/>
          <p:cNvPicPr preferRelativeResize="0"/>
          <p:nvPr/>
        </p:nvPicPr>
        <p:blipFill rotWithShape="1">
          <a:blip r:embed="rId7">
            <a:alphaModFix/>
          </a:blip>
          <a:srcRect b="0" l="0" r="0" t="0"/>
          <a:stretch/>
        </p:blipFill>
        <p:spPr>
          <a:xfrm>
            <a:off x="2002500" y="1281500"/>
            <a:ext cx="4966751" cy="3639001"/>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7" name="Shape 167"/>
        <p:cNvGrpSpPr/>
        <p:nvPr/>
      </p:nvGrpSpPr>
      <p:grpSpPr>
        <a:xfrm>
          <a:off x="0" y="0"/>
          <a:ext cx="0" cy="0"/>
          <a:chOff x="0" y="0"/>
          <a:chExt cx="0" cy="0"/>
        </a:xfrm>
      </p:grpSpPr>
      <p:sp>
        <p:nvSpPr>
          <p:cNvPr id="168" name="Google Shape;168;p10"/>
          <p:cNvSpPr txBox="1"/>
          <p:nvPr>
            <p:ph type="title"/>
          </p:nvPr>
        </p:nvSpPr>
        <p:spPr>
          <a:xfrm>
            <a:off x="457200" y="511200"/>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accent1"/>
              </a:buClr>
              <a:buSzPts val="800"/>
              <a:buFont typeface="Calibri"/>
              <a:buNone/>
            </a:pPr>
            <a:r>
              <a:rPr b="1" lang="en-AU" sz="3200"/>
              <a:t>Getting started with citizen science</a:t>
            </a:r>
            <a:endParaRPr b="1" sz="3200"/>
          </a:p>
          <a:p>
            <a:pPr indent="0" lvl="0" marL="0" rtl="0" algn="ctr">
              <a:lnSpc>
                <a:spcPct val="100000"/>
              </a:lnSpc>
              <a:spcBef>
                <a:spcPts val="0"/>
              </a:spcBef>
              <a:spcAft>
                <a:spcPts val="0"/>
              </a:spcAft>
              <a:buClr>
                <a:schemeClr val="accent1"/>
              </a:buClr>
              <a:buSzPts val="800"/>
              <a:buFont typeface="Calibri"/>
              <a:buNone/>
            </a:pPr>
            <a:r>
              <a:rPr b="1" lang="en-AU" sz="3200"/>
              <a:t>What is it?</a:t>
            </a:r>
            <a:endParaRPr b="1" sz="3200"/>
          </a:p>
        </p:txBody>
      </p:sp>
      <p:sp>
        <p:nvSpPr>
          <p:cNvPr id="169" name="Google Shape;169;p10"/>
          <p:cNvSpPr/>
          <p:nvPr/>
        </p:nvSpPr>
        <p:spPr>
          <a:xfrm>
            <a:off x="2791375" y="1574225"/>
            <a:ext cx="2170200" cy="1854900"/>
          </a:xfrm>
          <a:prstGeom prst="hexagon">
            <a:avLst>
              <a:gd fmla="val 25000" name="adj"/>
              <a:gd fmla="val 115470" name="vf"/>
            </a:avLst>
          </a:prstGeom>
          <a:solidFill>
            <a:srgbClr val="3D85C6"/>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100"/>
              <a:buFont typeface="Arial"/>
              <a:buNone/>
            </a:pPr>
            <a:r>
              <a:rPr b="0" i="0" lang="en-AU" sz="2400" u="none" cap="none" strike="noStrike">
                <a:solidFill>
                  <a:srgbClr val="FFFFFF"/>
                </a:solidFill>
                <a:latin typeface="Arial"/>
                <a:ea typeface="Arial"/>
                <a:cs typeface="Arial"/>
                <a:sym typeface="Arial"/>
              </a:rPr>
              <a:t>Scientists</a:t>
            </a:r>
            <a:endParaRPr b="0" i="0" sz="2400" u="none" cap="none" strike="noStrike">
              <a:solidFill>
                <a:srgbClr val="FFFFFF"/>
              </a:solidFill>
              <a:latin typeface="Arial"/>
              <a:ea typeface="Arial"/>
              <a:cs typeface="Arial"/>
              <a:sym typeface="Arial"/>
            </a:endParaRPr>
          </a:p>
        </p:txBody>
      </p:sp>
      <p:sp>
        <p:nvSpPr>
          <p:cNvPr id="170" name="Google Shape;170;p10"/>
          <p:cNvSpPr/>
          <p:nvPr/>
        </p:nvSpPr>
        <p:spPr>
          <a:xfrm>
            <a:off x="4574288" y="2571100"/>
            <a:ext cx="2170200" cy="1854900"/>
          </a:xfrm>
          <a:prstGeom prst="hexagon">
            <a:avLst>
              <a:gd fmla="val 25000" name="adj"/>
              <a:gd fmla="val 115470" name="vf"/>
            </a:avLst>
          </a:prstGeom>
          <a:solidFill>
            <a:srgbClr val="3D85C6"/>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700"/>
              <a:buFont typeface="Arial"/>
              <a:buNone/>
            </a:pPr>
            <a:r>
              <a:rPr b="1" i="0" lang="en-AU" sz="2700" u="none" cap="none" strike="noStrike">
                <a:solidFill>
                  <a:srgbClr val="FFFFFF"/>
                </a:solidFill>
                <a:latin typeface="Arial"/>
                <a:ea typeface="Arial"/>
                <a:cs typeface="Arial"/>
                <a:sym typeface="Arial"/>
              </a:rPr>
              <a:t>Science</a:t>
            </a:r>
            <a:endParaRPr b="0" i="0" sz="2700" u="none" cap="none" strike="noStrike">
              <a:solidFill>
                <a:srgbClr val="FFFFFF"/>
              </a:solidFill>
              <a:latin typeface="Arial"/>
              <a:ea typeface="Arial"/>
              <a:cs typeface="Arial"/>
              <a:sym typeface="Arial"/>
            </a:endParaRPr>
          </a:p>
        </p:txBody>
      </p:sp>
      <p:sp>
        <p:nvSpPr>
          <p:cNvPr id="171" name="Google Shape;171;p10"/>
          <p:cNvSpPr/>
          <p:nvPr/>
        </p:nvSpPr>
        <p:spPr>
          <a:xfrm>
            <a:off x="2791375" y="3498675"/>
            <a:ext cx="2170200" cy="1854900"/>
          </a:xfrm>
          <a:prstGeom prst="hexagon">
            <a:avLst>
              <a:gd fmla="val 25000" name="adj"/>
              <a:gd fmla="val 115470" name="vf"/>
            </a:avLst>
          </a:prstGeom>
          <a:solidFill>
            <a:srgbClr val="3D85C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900"/>
              <a:buFont typeface="Arial"/>
              <a:buNone/>
            </a:pPr>
            <a:r>
              <a:rPr b="0" i="0" lang="en-AU" sz="1900" u="none" cap="none" strike="noStrike">
                <a:solidFill>
                  <a:srgbClr val="FFFFFF"/>
                </a:solidFill>
                <a:latin typeface="Arial"/>
                <a:ea typeface="Arial"/>
                <a:cs typeface="Arial"/>
                <a:sym typeface="Arial"/>
              </a:rPr>
              <a:t>Coordinator</a:t>
            </a:r>
            <a:endParaRPr b="0" i="0" sz="1900" u="none" cap="none" strike="noStrike">
              <a:solidFill>
                <a:srgbClr val="FFFFFF"/>
              </a:solidFill>
              <a:latin typeface="Arial"/>
              <a:ea typeface="Arial"/>
              <a:cs typeface="Arial"/>
              <a:sym typeface="Arial"/>
            </a:endParaRPr>
          </a:p>
        </p:txBody>
      </p:sp>
      <p:sp>
        <p:nvSpPr>
          <p:cNvPr id="172" name="Google Shape;172;p10"/>
          <p:cNvSpPr/>
          <p:nvPr/>
        </p:nvSpPr>
        <p:spPr>
          <a:xfrm>
            <a:off x="6357075" y="3568250"/>
            <a:ext cx="2170200" cy="1854900"/>
          </a:xfrm>
          <a:prstGeom prst="hexagon">
            <a:avLst>
              <a:gd fmla="val 25000" name="adj"/>
              <a:gd fmla="val 115470" name="vf"/>
            </a:avLst>
          </a:prstGeom>
          <a:solidFill>
            <a:srgbClr val="3D85C6"/>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200"/>
              <a:buFont typeface="Arial"/>
              <a:buNone/>
            </a:pPr>
            <a:r>
              <a:rPr b="0" i="0" lang="en-AU" sz="2200" u="none" cap="none" strike="noStrike">
                <a:solidFill>
                  <a:srgbClr val="FFFFFF"/>
                </a:solidFill>
                <a:latin typeface="Arial"/>
                <a:ea typeface="Arial"/>
                <a:cs typeface="Arial"/>
                <a:sym typeface="Arial"/>
              </a:rPr>
              <a:t>Citizens/</a:t>
            </a:r>
            <a:endParaRPr b="0" i="0" sz="2200" u="none" cap="none" strike="noStrike">
              <a:solidFill>
                <a:srgbClr val="FFFFFF"/>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200"/>
              <a:buFont typeface="Arial"/>
              <a:buNone/>
            </a:pPr>
            <a:r>
              <a:rPr b="0" i="0" lang="en-AU" sz="2200" u="none" cap="none" strike="noStrike">
                <a:solidFill>
                  <a:srgbClr val="FFFFFF"/>
                </a:solidFill>
                <a:latin typeface="Arial"/>
                <a:ea typeface="Arial"/>
                <a:cs typeface="Arial"/>
                <a:sym typeface="Arial"/>
              </a:rPr>
              <a:t>students</a:t>
            </a:r>
            <a:endParaRPr b="0" i="0" sz="2200" u="none" cap="none" strike="noStrike">
              <a:solidFill>
                <a:srgbClr val="FFFFFF"/>
              </a:solidFill>
              <a:latin typeface="Arial"/>
              <a:ea typeface="Arial"/>
              <a:cs typeface="Arial"/>
              <a:sym typeface="Arial"/>
            </a:endParaRPr>
          </a:p>
        </p:txBody>
      </p:sp>
      <p:sp>
        <p:nvSpPr>
          <p:cNvPr id="173" name="Google Shape;173;p10"/>
          <p:cNvSpPr/>
          <p:nvPr/>
        </p:nvSpPr>
        <p:spPr>
          <a:xfrm>
            <a:off x="4574300" y="4495575"/>
            <a:ext cx="2170200" cy="1854900"/>
          </a:xfrm>
          <a:prstGeom prst="hexagon">
            <a:avLst>
              <a:gd fmla="val 25000" name="adj"/>
              <a:gd fmla="val 115470" name="vf"/>
            </a:avLst>
          </a:prstGeom>
          <a:solidFill>
            <a:srgbClr val="3D85C6"/>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200"/>
              <a:buFont typeface="Arial"/>
              <a:buNone/>
            </a:pPr>
            <a:r>
              <a:rPr b="0" i="0" lang="en-AU" sz="2200" u="none" cap="none" strike="noStrike">
                <a:solidFill>
                  <a:srgbClr val="FFFFFF"/>
                </a:solidFill>
                <a:latin typeface="Arial"/>
                <a:ea typeface="Arial"/>
                <a:cs typeface="Arial"/>
                <a:sym typeface="Arial"/>
              </a:rPr>
              <a:t>Teachers/</a:t>
            </a:r>
            <a:endParaRPr b="0" i="0" sz="2200" u="none" cap="none" strike="noStrike">
              <a:solidFill>
                <a:srgbClr val="FFFFFF"/>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200"/>
              <a:buFont typeface="Arial"/>
              <a:buNone/>
            </a:pPr>
            <a:r>
              <a:rPr b="0" i="0" lang="en-AU" sz="2200" u="none" cap="none" strike="noStrike">
                <a:solidFill>
                  <a:srgbClr val="FFFFFF"/>
                </a:solidFill>
                <a:latin typeface="Arial"/>
                <a:ea typeface="Arial"/>
                <a:cs typeface="Arial"/>
                <a:sym typeface="Arial"/>
              </a:rPr>
              <a:t>school</a:t>
            </a:r>
            <a:endParaRPr b="0" i="0" sz="2200" u="none" cap="none" strike="noStrike">
              <a:solidFill>
                <a:srgbClr val="FFFFFF"/>
              </a:solidFill>
              <a:latin typeface="Arial"/>
              <a:ea typeface="Arial"/>
              <a:cs typeface="Arial"/>
              <a:sym typeface="Arial"/>
            </a:endParaRPr>
          </a:p>
        </p:txBody>
      </p:sp>
      <p:pic>
        <p:nvPicPr>
          <p:cNvPr id="174" name="Google Shape;174;p10"/>
          <p:cNvPicPr preferRelativeResize="0"/>
          <p:nvPr/>
        </p:nvPicPr>
        <p:blipFill rotWithShape="1">
          <a:blip r:embed="rId3">
            <a:alphaModFix/>
          </a:blip>
          <a:srcRect b="0" l="0" r="0" t="0"/>
          <a:stretch/>
        </p:blipFill>
        <p:spPr>
          <a:xfrm>
            <a:off x="986900" y="4495575"/>
            <a:ext cx="2170200" cy="1854900"/>
          </a:xfrm>
          <a:prstGeom prst="hexagon">
            <a:avLst>
              <a:gd fmla="val 25000" name="adj"/>
              <a:gd fmla="val 115470" name="vf"/>
            </a:avLst>
          </a:prstGeom>
          <a:noFill/>
          <a:ln>
            <a:noFill/>
          </a:ln>
        </p:spPr>
      </p:pic>
      <p:sp>
        <p:nvSpPr>
          <p:cNvPr id="175" name="Google Shape;175;p10"/>
          <p:cNvSpPr/>
          <p:nvPr/>
        </p:nvSpPr>
        <p:spPr>
          <a:xfrm>
            <a:off x="986900" y="2571100"/>
            <a:ext cx="2170200" cy="1854900"/>
          </a:xfrm>
          <a:prstGeom prst="hexagon">
            <a:avLst>
              <a:gd fmla="val 25000" name="adj"/>
              <a:gd fmla="val 115470" name="vf"/>
            </a:avLst>
          </a:prstGeom>
          <a:solidFill>
            <a:srgbClr val="3D85C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0" i="0" lang="en-AU" sz="1800" u="none" cap="none" strike="noStrike">
                <a:solidFill>
                  <a:srgbClr val="FFFFFF"/>
                </a:solidFill>
                <a:latin typeface="Arial"/>
                <a:ea typeface="Arial"/>
                <a:cs typeface="Arial"/>
                <a:sym typeface="Arial"/>
              </a:rPr>
              <a:t>Organisation</a:t>
            </a:r>
            <a:endParaRPr b="0" i="0" sz="1800" u="none" cap="none" strike="noStrike">
              <a:solidFill>
                <a:srgbClr val="FFFFFF"/>
              </a:solidFill>
              <a:latin typeface="Arial"/>
              <a:ea typeface="Arial"/>
              <a:cs typeface="Arial"/>
              <a:sym typeface="Arial"/>
            </a:endParaRPr>
          </a:p>
        </p:txBody>
      </p:sp>
      <p:sp>
        <p:nvSpPr>
          <p:cNvPr id="176" name="Google Shape;176;p10"/>
          <p:cNvSpPr/>
          <p:nvPr/>
        </p:nvSpPr>
        <p:spPr>
          <a:xfrm>
            <a:off x="6357075" y="1643788"/>
            <a:ext cx="2170200" cy="1854900"/>
          </a:xfrm>
          <a:prstGeom prst="hexagon">
            <a:avLst>
              <a:gd fmla="val 25000" name="adj"/>
              <a:gd fmla="val 115470" name="vf"/>
            </a:avLst>
          </a:prstGeom>
          <a:solidFill>
            <a:srgbClr val="3D85C6"/>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b="0" i="0" lang="en-AU" sz="2000" u="none" cap="none" strike="noStrike">
                <a:solidFill>
                  <a:srgbClr val="FFFFFF"/>
                </a:solidFill>
                <a:latin typeface="Arial"/>
                <a:ea typeface="Arial"/>
                <a:cs typeface="Arial"/>
                <a:sym typeface="Arial"/>
              </a:rPr>
              <a:t>Community</a:t>
            </a:r>
            <a:endParaRPr b="0" i="0" sz="2000" u="none" cap="none" strike="noStrike">
              <a:solidFill>
                <a:srgbClr val="FFFFFF"/>
              </a:solidFill>
              <a:latin typeface="Arial"/>
              <a:ea typeface="Arial"/>
              <a:cs typeface="Arial"/>
              <a:sym typeface="Arial"/>
            </a:endParaRPr>
          </a:p>
        </p:txBody>
      </p:sp>
      <p:sp>
        <p:nvSpPr>
          <p:cNvPr id="177" name="Google Shape;177;p10"/>
          <p:cNvSpPr txBox="1"/>
          <p:nvPr/>
        </p:nvSpPr>
        <p:spPr>
          <a:xfrm>
            <a:off x="23825" y="6505650"/>
            <a:ext cx="9078600" cy="3651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accent2"/>
              </a:buClr>
              <a:buSzPts val="250"/>
              <a:buFont typeface="Verdana"/>
              <a:buNone/>
            </a:pPr>
            <a:r>
              <a:rPr b="0" i="0" lang="en-AU" sz="900" u="none" cap="none" strike="noStrike">
                <a:solidFill>
                  <a:schemeClr val="dk1"/>
                </a:solidFill>
                <a:latin typeface="Verdana"/>
                <a:ea typeface="Verdana"/>
                <a:cs typeface="Verdana"/>
                <a:sym typeface="Verdana"/>
              </a:rPr>
              <a:t>© Copyright. Science Learning Hub – Pokapū Akoranga Pūtaiao The University of Waikato Te Whare Wananga o Waikato. </a:t>
            </a:r>
            <a:endParaRPr b="0" i="0" sz="900" u="none" cap="none" strike="noStrike">
              <a:solidFill>
                <a:schemeClr val="dk1"/>
              </a:solidFill>
              <a:latin typeface="Verdana"/>
              <a:ea typeface="Verdana"/>
              <a:cs typeface="Verdana"/>
              <a:sym typeface="Verdana"/>
            </a:endParaRPr>
          </a:p>
          <a:p>
            <a:pPr indent="0" lvl="0" marL="0" marR="0" rtl="0" algn="l">
              <a:lnSpc>
                <a:spcPct val="100000"/>
              </a:lnSpc>
              <a:spcBef>
                <a:spcPts val="0"/>
              </a:spcBef>
              <a:spcAft>
                <a:spcPts val="0"/>
              </a:spcAft>
              <a:buClr>
                <a:schemeClr val="accent2"/>
              </a:buClr>
              <a:buSzPts val="250"/>
              <a:buFont typeface="Verdana"/>
              <a:buNone/>
            </a:pPr>
            <a:r>
              <a:rPr b="0" i="0" lang="en-AU" sz="900" u="none" cap="none" strike="noStrike">
                <a:solidFill>
                  <a:schemeClr val="dk1"/>
                </a:solidFill>
                <a:latin typeface="Verdana"/>
                <a:ea typeface="Verdana"/>
                <a:cs typeface="Verdana"/>
                <a:sym typeface="Verdana"/>
              </a:rPr>
              <a:t>All Rights Reserved |</a:t>
            </a:r>
            <a:r>
              <a:rPr b="0" i="0" lang="en-AU" sz="900" u="none" cap="none" strike="noStrike">
                <a:solidFill>
                  <a:schemeClr val="accent2"/>
                </a:solidFill>
                <a:latin typeface="Verdana"/>
                <a:ea typeface="Verdana"/>
                <a:cs typeface="Verdana"/>
                <a:sym typeface="Verdana"/>
              </a:rPr>
              <a:t> </a:t>
            </a:r>
            <a:r>
              <a:rPr b="0" i="0" lang="en-AU" sz="900" u="sng" cap="none" strike="noStrike">
                <a:solidFill>
                  <a:schemeClr val="hlink"/>
                </a:solidFill>
                <a:latin typeface="Verdana"/>
                <a:ea typeface="Verdana"/>
                <a:cs typeface="Verdana"/>
                <a:sym typeface="Verdana"/>
                <a:hlinkClick r:id="rId4"/>
              </a:rPr>
              <a:t>www.sciencelearn.org.nz</a:t>
            </a:r>
            <a:r>
              <a:rPr b="0" i="0" lang="en-AU" sz="900" u="none" cap="none" strike="noStrike">
                <a:solidFill>
                  <a:schemeClr val="dk1"/>
                </a:solidFill>
                <a:latin typeface="Verdana"/>
                <a:ea typeface="Verdana"/>
                <a:cs typeface="Verdana"/>
                <a:sym typeface="Verdana"/>
              </a:rPr>
              <a:t>. All images are copyrighted. For further information, please refer to </a:t>
            </a:r>
            <a:r>
              <a:rPr b="0" i="0" lang="en-AU" sz="900" u="sng" cap="none" strike="noStrike">
                <a:solidFill>
                  <a:schemeClr val="hlink"/>
                </a:solidFill>
                <a:latin typeface="Verdana"/>
                <a:ea typeface="Verdana"/>
                <a:cs typeface="Verdana"/>
                <a:sym typeface="Verdana"/>
                <a:hlinkClick r:id="rId5"/>
              </a:rPr>
              <a:t>enquiries@sciencelearn.org.nz</a:t>
            </a:r>
            <a:r>
              <a:rPr b="0" i="0" lang="en-AU" sz="900" u="none" cap="none" strike="noStrike">
                <a:solidFill>
                  <a:schemeClr val="dk1"/>
                </a:solidFill>
                <a:latin typeface="Verdana"/>
                <a:ea typeface="Verdana"/>
                <a:cs typeface="Verdana"/>
                <a:sym typeface="Verdana"/>
              </a:rPr>
              <a:t> </a:t>
            </a:r>
            <a:endParaRPr b="0" i="0" sz="900" u="none" cap="none" strike="noStrike">
              <a:solidFill>
                <a:schemeClr val="accent2"/>
              </a:solidFill>
              <a:uFill>
                <a:noFill/>
              </a:uFill>
              <a:latin typeface="Verdana"/>
              <a:ea typeface="Verdana"/>
              <a:cs typeface="Verdana"/>
              <a:sym typeface="Verdana"/>
              <a:hlinkClick r:id="rId6"/>
            </a:endParaRPr>
          </a:p>
        </p:txBody>
      </p:sp>
    </p:spTree>
  </p:cSld>
  <p:clrMapOvr>
    <a:masterClrMapping/>
  </p:clrMapOvr>
  <p:transition spd="slow">
    <p:fade thruBlk="1"/>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9"/>
                                        </p:tgtEl>
                                        <p:attrNameLst>
                                          <p:attrName>style.visibility</p:attrName>
                                        </p:attrNameLst>
                                      </p:cBhvr>
                                      <p:to>
                                        <p:strVal val="visible"/>
                                      </p:to>
                                    </p:set>
                                    <p:animEffect filter="fade" transition="in">
                                      <p:cBhvr>
                                        <p:cTn dur="1000"/>
                                        <p:tgtEl>
                                          <p:spTgt spid="16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2"/>
                                        </p:tgtEl>
                                        <p:attrNameLst>
                                          <p:attrName>style.visibility</p:attrName>
                                        </p:attrNameLst>
                                      </p:cBhvr>
                                      <p:to>
                                        <p:strVal val="visible"/>
                                      </p:to>
                                    </p:set>
                                    <p:animEffect filter="fade" transition="in">
                                      <p:cBhvr>
                                        <p:cTn dur="1000"/>
                                        <p:tgtEl>
                                          <p:spTgt spid="17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3"/>
                                        </p:tgtEl>
                                        <p:attrNameLst>
                                          <p:attrName>style.visibility</p:attrName>
                                        </p:attrNameLst>
                                      </p:cBhvr>
                                      <p:to>
                                        <p:strVal val="visible"/>
                                      </p:to>
                                    </p:set>
                                    <p:animEffect filter="fade" transition="in">
                                      <p:cBhvr>
                                        <p:cTn dur="1000"/>
                                        <p:tgtEl>
                                          <p:spTgt spid="17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1"/>
                                        </p:tgtEl>
                                        <p:attrNameLst>
                                          <p:attrName>style.visibility</p:attrName>
                                        </p:attrNameLst>
                                      </p:cBhvr>
                                      <p:to>
                                        <p:strVal val="visible"/>
                                      </p:to>
                                    </p:set>
                                    <p:animEffect filter="fade" transition="in">
                                      <p:cBhvr>
                                        <p:cTn dur="1000"/>
                                        <p:tgtEl>
                                          <p:spTgt spid="171"/>
                                        </p:tgtEl>
                                      </p:cBhvr>
                                    </p:animEffect>
                                  </p:childTnLst>
                                </p:cTn>
                              </p:par>
                              <p:par>
                                <p:cTn fill="hold" nodeType="withEffect" presetClass="entr" presetID="10" presetSubtype="0">
                                  <p:stCondLst>
                                    <p:cond delay="0"/>
                                  </p:stCondLst>
                                  <p:childTnLst>
                                    <p:set>
                                      <p:cBhvr>
                                        <p:cTn dur="1" fill="hold">
                                          <p:stCondLst>
                                            <p:cond delay="0"/>
                                          </p:stCondLst>
                                        </p:cTn>
                                        <p:tgtEl>
                                          <p:spTgt spid="175"/>
                                        </p:tgtEl>
                                        <p:attrNameLst>
                                          <p:attrName>style.visibility</p:attrName>
                                        </p:attrNameLst>
                                      </p:cBhvr>
                                      <p:to>
                                        <p:strVal val="visible"/>
                                      </p:to>
                                    </p:set>
                                    <p:animEffect filter="fade" transition="in">
                                      <p:cBhvr>
                                        <p:cTn dur="1000"/>
                                        <p:tgtEl>
                                          <p:spTgt spid="17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6"/>
                                        </p:tgtEl>
                                        <p:attrNameLst>
                                          <p:attrName>style.visibility</p:attrName>
                                        </p:attrNameLst>
                                      </p:cBhvr>
                                      <p:to>
                                        <p:strVal val="visible"/>
                                      </p:to>
                                    </p:set>
                                    <p:animEffect filter="fade" transition="in">
                                      <p:cBhvr>
                                        <p:cTn dur="1000"/>
                                        <p:tgtEl>
                                          <p:spTgt spid="17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4"/>
                                        </p:tgtEl>
                                        <p:attrNameLst>
                                          <p:attrName>style.visibility</p:attrName>
                                        </p:attrNameLst>
                                      </p:cBhvr>
                                      <p:to>
                                        <p:strVal val="visible"/>
                                      </p:to>
                                    </p:set>
                                    <p:animEffect filter="fade" transition="in">
                                      <p:cBhvr>
                                        <p:cTn dur="1000"/>
                                        <p:tgtEl>
                                          <p:spTgt spid="17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2" name="Shape 182"/>
        <p:cNvGrpSpPr/>
        <p:nvPr/>
      </p:nvGrpSpPr>
      <p:grpSpPr>
        <a:xfrm>
          <a:off x="0" y="0"/>
          <a:ext cx="0" cy="0"/>
          <a:chOff x="0" y="0"/>
          <a:chExt cx="0" cy="0"/>
        </a:xfrm>
      </p:grpSpPr>
      <p:pic>
        <p:nvPicPr>
          <p:cNvPr id="183" name="Google Shape;183;p11"/>
          <p:cNvPicPr preferRelativeResize="0"/>
          <p:nvPr/>
        </p:nvPicPr>
        <p:blipFill rotWithShape="1">
          <a:blip r:embed="rId3">
            <a:alphaModFix/>
          </a:blip>
          <a:srcRect b="0" l="0" r="33919" t="4843"/>
          <a:stretch/>
        </p:blipFill>
        <p:spPr>
          <a:xfrm>
            <a:off x="1275375" y="1574225"/>
            <a:ext cx="6377250" cy="4479250"/>
          </a:xfrm>
          <a:prstGeom prst="rect">
            <a:avLst/>
          </a:prstGeom>
          <a:noFill/>
          <a:ln>
            <a:noFill/>
          </a:ln>
        </p:spPr>
      </p:pic>
      <p:sp>
        <p:nvSpPr>
          <p:cNvPr id="184" name="Google Shape;184;p11"/>
          <p:cNvSpPr txBox="1"/>
          <p:nvPr>
            <p:ph type="title"/>
          </p:nvPr>
        </p:nvSpPr>
        <p:spPr>
          <a:xfrm>
            <a:off x="457200" y="511200"/>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accent1"/>
              </a:buClr>
              <a:buSzPts val="800"/>
              <a:buFont typeface="Calibri"/>
              <a:buNone/>
            </a:pPr>
            <a:r>
              <a:rPr b="1" lang="en-AU" sz="3200"/>
              <a:t>Getting started with citizen science</a:t>
            </a:r>
            <a:endParaRPr b="1" sz="3200"/>
          </a:p>
          <a:p>
            <a:pPr indent="0" lvl="0" marL="0" rtl="0" algn="ctr">
              <a:lnSpc>
                <a:spcPct val="100000"/>
              </a:lnSpc>
              <a:spcBef>
                <a:spcPts val="0"/>
              </a:spcBef>
              <a:spcAft>
                <a:spcPts val="0"/>
              </a:spcAft>
              <a:buClr>
                <a:schemeClr val="accent1"/>
              </a:buClr>
              <a:buSzPts val="800"/>
              <a:buFont typeface="Calibri"/>
              <a:buNone/>
            </a:pPr>
            <a:r>
              <a:rPr b="1" lang="en-AU" sz="3200"/>
              <a:t>What is it?</a:t>
            </a:r>
            <a:endParaRPr b="1" sz="3200"/>
          </a:p>
        </p:txBody>
      </p:sp>
      <p:sp>
        <p:nvSpPr>
          <p:cNvPr id="185" name="Google Shape;185;p11"/>
          <p:cNvSpPr txBox="1"/>
          <p:nvPr/>
        </p:nvSpPr>
        <p:spPr>
          <a:xfrm>
            <a:off x="23825" y="6505650"/>
            <a:ext cx="9078600" cy="3651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accent2"/>
              </a:buClr>
              <a:buSzPts val="250"/>
              <a:buFont typeface="Verdana"/>
              <a:buNone/>
            </a:pPr>
            <a:r>
              <a:rPr b="0" i="0" lang="en-AU" sz="900" u="none" cap="none" strike="noStrike">
                <a:solidFill>
                  <a:schemeClr val="dk1"/>
                </a:solidFill>
                <a:latin typeface="Verdana"/>
                <a:ea typeface="Verdana"/>
                <a:cs typeface="Verdana"/>
                <a:sym typeface="Verdana"/>
              </a:rPr>
              <a:t>© Copyright. Science Learning Hub – Pokapū Akoranga Pūtaiao The University of Waikato Te Whare Wananga o Waikato. </a:t>
            </a:r>
            <a:endParaRPr b="0" i="0" sz="900" u="none" cap="none" strike="noStrike">
              <a:solidFill>
                <a:schemeClr val="dk1"/>
              </a:solidFill>
              <a:latin typeface="Verdana"/>
              <a:ea typeface="Verdana"/>
              <a:cs typeface="Verdana"/>
              <a:sym typeface="Verdana"/>
            </a:endParaRPr>
          </a:p>
          <a:p>
            <a:pPr indent="0" lvl="0" marL="0" marR="0" rtl="0" algn="l">
              <a:lnSpc>
                <a:spcPct val="100000"/>
              </a:lnSpc>
              <a:spcBef>
                <a:spcPts val="0"/>
              </a:spcBef>
              <a:spcAft>
                <a:spcPts val="0"/>
              </a:spcAft>
              <a:buClr>
                <a:schemeClr val="accent2"/>
              </a:buClr>
              <a:buSzPts val="250"/>
              <a:buFont typeface="Verdana"/>
              <a:buNone/>
            </a:pPr>
            <a:r>
              <a:rPr b="0" i="0" lang="en-AU" sz="900" u="none" cap="none" strike="noStrike">
                <a:solidFill>
                  <a:schemeClr val="dk1"/>
                </a:solidFill>
                <a:latin typeface="Verdana"/>
                <a:ea typeface="Verdana"/>
                <a:cs typeface="Verdana"/>
                <a:sym typeface="Verdana"/>
              </a:rPr>
              <a:t>All Rights Reserved |</a:t>
            </a:r>
            <a:r>
              <a:rPr b="0" i="0" lang="en-AU" sz="900" u="none" cap="none" strike="noStrike">
                <a:solidFill>
                  <a:schemeClr val="accent2"/>
                </a:solidFill>
                <a:latin typeface="Verdana"/>
                <a:ea typeface="Verdana"/>
                <a:cs typeface="Verdana"/>
                <a:sym typeface="Verdana"/>
              </a:rPr>
              <a:t> </a:t>
            </a:r>
            <a:r>
              <a:rPr b="0" i="0" lang="en-AU" sz="900" u="sng" cap="none" strike="noStrike">
                <a:solidFill>
                  <a:schemeClr val="hlink"/>
                </a:solidFill>
                <a:latin typeface="Verdana"/>
                <a:ea typeface="Verdana"/>
                <a:cs typeface="Verdana"/>
                <a:sym typeface="Verdana"/>
                <a:hlinkClick r:id="rId4"/>
              </a:rPr>
              <a:t>www.sciencelearn.org.nz</a:t>
            </a:r>
            <a:r>
              <a:rPr b="0" i="0" lang="en-AU" sz="900" u="none" cap="none" strike="noStrike">
                <a:solidFill>
                  <a:schemeClr val="dk1"/>
                </a:solidFill>
                <a:latin typeface="Verdana"/>
                <a:ea typeface="Verdana"/>
                <a:cs typeface="Verdana"/>
                <a:sym typeface="Verdana"/>
              </a:rPr>
              <a:t>. All images are copyrighted. For further information, please refer to </a:t>
            </a:r>
            <a:r>
              <a:rPr b="0" i="0" lang="en-AU" sz="900" u="sng" cap="none" strike="noStrike">
                <a:solidFill>
                  <a:schemeClr val="hlink"/>
                </a:solidFill>
                <a:latin typeface="Verdana"/>
                <a:ea typeface="Verdana"/>
                <a:cs typeface="Verdana"/>
                <a:sym typeface="Verdana"/>
                <a:hlinkClick r:id="rId5"/>
              </a:rPr>
              <a:t>enquiries@sciencelearn.org.nz</a:t>
            </a:r>
            <a:r>
              <a:rPr b="0" i="0" lang="en-AU" sz="900" u="none" cap="none" strike="noStrike">
                <a:solidFill>
                  <a:schemeClr val="dk1"/>
                </a:solidFill>
                <a:latin typeface="Verdana"/>
                <a:ea typeface="Verdana"/>
                <a:cs typeface="Verdana"/>
                <a:sym typeface="Verdana"/>
              </a:rPr>
              <a:t> </a:t>
            </a:r>
            <a:endParaRPr b="0" i="0" sz="900" u="none" cap="none" strike="noStrike">
              <a:solidFill>
                <a:schemeClr val="accent2"/>
              </a:solidFill>
              <a:uFill>
                <a:noFill/>
              </a:uFill>
              <a:latin typeface="Verdana"/>
              <a:ea typeface="Verdana"/>
              <a:cs typeface="Verdana"/>
              <a:sym typeface="Verdana"/>
              <a:hlinkClick r:id="rId6"/>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0" name="Shape 190"/>
        <p:cNvGrpSpPr/>
        <p:nvPr/>
      </p:nvGrpSpPr>
      <p:grpSpPr>
        <a:xfrm>
          <a:off x="0" y="0"/>
          <a:ext cx="0" cy="0"/>
          <a:chOff x="0" y="0"/>
          <a:chExt cx="0" cy="0"/>
        </a:xfrm>
      </p:grpSpPr>
      <p:sp>
        <p:nvSpPr>
          <p:cNvPr id="191" name="Google Shape;191;p12"/>
          <p:cNvSpPr txBox="1"/>
          <p:nvPr>
            <p:ph type="title"/>
          </p:nvPr>
        </p:nvSpPr>
        <p:spPr>
          <a:xfrm>
            <a:off x="457200" y="511200"/>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accent1"/>
              </a:buClr>
              <a:buSzPts val="800"/>
              <a:buFont typeface="Calibri"/>
              <a:buNone/>
            </a:pPr>
            <a:r>
              <a:rPr b="1" lang="en-AU" sz="3200"/>
              <a:t>Getting started with citizen science</a:t>
            </a:r>
            <a:endParaRPr b="1" sz="3200"/>
          </a:p>
          <a:p>
            <a:pPr indent="0" lvl="0" marL="0" rtl="0" algn="ctr">
              <a:lnSpc>
                <a:spcPct val="100000"/>
              </a:lnSpc>
              <a:spcBef>
                <a:spcPts val="0"/>
              </a:spcBef>
              <a:spcAft>
                <a:spcPts val="0"/>
              </a:spcAft>
              <a:buClr>
                <a:schemeClr val="accent1"/>
              </a:buClr>
              <a:buSzPts val="800"/>
              <a:buFont typeface="Calibri"/>
              <a:buNone/>
            </a:pPr>
            <a:r>
              <a:rPr b="1" lang="en-AU" sz="3200"/>
              <a:t>What is it?</a:t>
            </a:r>
            <a:endParaRPr b="1" sz="3200"/>
          </a:p>
        </p:txBody>
      </p:sp>
      <p:cxnSp>
        <p:nvCxnSpPr>
          <p:cNvPr id="192" name="Google Shape;192;p12"/>
          <p:cNvCxnSpPr/>
          <p:nvPr/>
        </p:nvCxnSpPr>
        <p:spPr>
          <a:xfrm flipH="1" rot="10800000">
            <a:off x="848550" y="2670575"/>
            <a:ext cx="7219500" cy="300"/>
          </a:xfrm>
          <a:prstGeom prst="straightConnector1">
            <a:avLst/>
          </a:prstGeom>
          <a:noFill/>
          <a:ln cap="flat" cmpd="sng" w="76200">
            <a:solidFill>
              <a:srgbClr val="2C7C9F"/>
            </a:solidFill>
            <a:prstDash val="solid"/>
            <a:round/>
            <a:headEnd len="sm" w="sm" type="none"/>
            <a:tailEnd len="med" w="med" type="stealth"/>
          </a:ln>
        </p:spPr>
      </p:cxnSp>
      <p:sp>
        <p:nvSpPr>
          <p:cNvPr id="193" name="Google Shape;193;p12"/>
          <p:cNvSpPr txBox="1"/>
          <p:nvPr/>
        </p:nvSpPr>
        <p:spPr>
          <a:xfrm>
            <a:off x="319925" y="2949075"/>
            <a:ext cx="3116100" cy="695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0" i="0" lang="en-AU" sz="1800" u="none" cap="none" strike="noStrike">
                <a:solidFill>
                  <a:srgbClr val="595959"/>
                </a:solidFill>
                <a:latin typeface="Arial"/>
                <a:ea typeface="Arial"/>
                <a:cs typeface="Arial"/>
                <a:sym typeface="Arial"/>
              </a:rPr>
              <a:t>Connecting with scientists</a:t>
            </a:r>
            <a:endParaRPr b="0" i="0" sz="1800" u="none" cap="none" strike="noStrike">
              <a:solidFill>
                <a:srgbClr val="595959"/>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rPr b="0" i="0" lang="en-AU" sz="1800" u="none" cap="none" strike="noStrike">
                <a:solidFill>
                  <a:srgbClr val="595959"/>
                </a:solidFill>
                <a:latin typeface="Arial"/>
                <a:ea typeface="Arial"/>
                <a:cs typeface="Arial"/>
                <a:sym typeface="Arial"/>
              </a:rPr>
              <a:t>One-off data-collection event</a:t>
            </a:r>
            <a:endParaRPr b="0" i="0" sz="1800" u="none" cap="none" strike="noStrike">
              <a:solidFill>
                <a:srgbClr val="595959"/>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595959"/>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94" name="Google Shape;194;p12"/>
          <p:cNvSpPr txBox="1"/>
          <p:nvPr/>
        </p:nvSpPr>
        <p:spPr>
          <a:xfrm>
            <a:off x="5731225" y="2983800"/>
            <a:ext cx="2955600" cy="1467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0" i="0" lang="en-AU" sz="1800" u="none" cap="none" strike="noStrike">
                <a:solidFill>
                  <a:srgbClr val="595959"/>
                </a:solidFill>
                <a:latin typeface="Arial"/>
                <a:ea typeface="Arial"/>
                <a:cs typeface="Arial"/>
                <a:sym typeface="Arial"/>
              </a:rPr>
              <a:t>Longer-term projects, e.g. participatory science </a:t>
            </a:r>
            <a:endParaRPr b="0" i="0" sz="1800" u="none" cap="none" strike="noStrike">
              <a:solidFill>
                <a:srgbClr val="595959"/>
              </a:solidFill>
              <a:latin typeface="Arial"/>
              <a:ea typeface="Arial"/>
              <a:cs typeface="Arial"/>
              <a:sym typeface="Arial"/>
            </a:endParaRPr>
          </a:p>
        </p:txBody>
      </p:sp>
      <p:sp>
        <p:nvSpPr>
          <p:cNvPr id="195" name="Google Shape;195;p12"/>
          <p:cNvSpPr txBox="1"/>
          <p:nvPr/>
        </p:nvSpPr>
        <p:spPr>
          <a:xfrm>
            <a:off x="23825" y="6505650"/>
            <a:ext cx="9078600" cy="3651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accent2"/>
              </a:buClr>
              <a:buSzPts val="250"/>
              <a:buFont typeface="Verdana"/>
              <a:buNone/>
            </a:pPr>
            <a:r>
              <a:rPr b="0" i="0" lang="en-AU" sz="900" u="none" cap="none" strike="noStrike">
                <a:solidFill>
                  <a:schemeClr val="dk1"/>
                </a:solidFill>
                <a:latin typeface="Verdana"/>
                <a:ea typeface="Verdana"/>
                <a:cs typeface="Verdana"/>
                <a:sym typeface="Verdana"/>
              </a:rPr>
              <a:t>© Copyright. Science Learning Hub – Pokapū Akoranga Pūtaiao The University of Waikato Te Whare Wananga o Waikato. </a:t>
            </a:r>
            <a:endParaRPr b="0" i="0" sz="900" u="none" cap="none" strike="noStrike">
              <a:solidFill>
                <a:schemeClr val="dk1"/>
              </a:solidFill>
              <a:latin typeface="Verdana"/>
              <a:ea typeface="Verdana"/>
              <a:cs typeface="Verdana"/>
              <a:sym typeface="Verdana"/>
            </a:endParaRPr>
          </a:p>
          <a:p>
            <a:pPr indent="0" lvl="0" marL="0" marR="0" rtl="0" algn="l">
              <a:lnSpc>
                <a:spcPct val="100000"/>
              </a:lnSpc>
              <a:spcBef>
                <a:spcPts val="0"/>
              </a:spcBef>
              <a:spcAft>
                <a:spcPts val="0"/>
              </a:spcAft>
              <a:buClr>
                <a:schemeClr val="accent2"/>
              </a:buClr>
              <a:buSzPts val="250"/>
              <a:buFont typeface="Verdana"/>
              <a:buNone/>
            </a:pPr>
            <a:r>
              <a:rPr b="0" i="0" lang="en-AU" sz="900" u="none" cap="none" strike="noStrike">
                <a:solidFill>
                  <a:schemeClr val="dk1"/>
                </a:solidFill>
                <a:latin typeface="Verdana"/>
                <a:ea typeface="Verdana"/>
                <a:cs typeface="Verdana"/>
                <a:sym typeface="Verdana"/>
              </a:rPr>
              <a:t>All Rights Reserved |</a:t>
            </a:r>
            <a:r>
              <a:rPr b="0" i="0" lang="en-AU" sz="900" u="none" cap="none" strike="noStrike">
                <a:solidFill>
                  <a:schemeClr val="accent2"/>
                </a:solidFill>
                <a:latin typeface="Verdana"/>
                <a:ea typeface="Verdana"/>
                <a:cs typeface="Verdana"/>
                <a:sym typeface="Verdana"/>
              </a:rPr>
              <a:t> </a:t>
            </a:r>
            <a:r>
              <a:rPr b="0" i="0" lang="en-AU" sz="900" u="sng" cap="none" strike="noStrike">
                <a:solidFill>
                  <a:schemeClr val="hlink"/>
                </a:solidFill>
                <a:latin typeface="Verdana"/>
                <a:ea typeface="Verdana"/>
                <a:cs typeface="Verdana"/>
                <a:sym typeface="Verdana"/>
                <a:hlinkClick r:id="rId3"/>
              </a:rPr>
              <a:t>www.sciencelearn.org.nz</a:t>
            </a:r>
            <a:r>
              <a:rPr b="0" i="0" lang="en-AU" sz="900" u="none" cap="none" strike="noStrike">
                <a:solidFill>
                  <a:schemeClr val="dk1"/>
                </a:solidFill>
                <a:latin typeface="Verdana"/>
                <a:ea typeface="Verdana"/>
                <a:cs typeface="Verdana"/>
                <a:sym typeface="Verdana"/>
              </a:rPr>
              <a:t>. All images are copyrighted. For further information, please refer to </a:t>
            </a:r>
            <a:r>
              <a:rPr b="0" i="0" lang="en-AU" sz="900" u="sng" cap="none" strike="noStrike">
                <a:solidFill>
                  <a:schemeClr val="hlink"/>
                </a:solidFill>
                <a:latin typeface="Verdana"/>
                <a:ea typeface="Verdana"/>
                <a:cs typeface="Verdana"/>
                <a:sym typeface="Verdana"/>
                <a:hlinkClick r:id="rId4"/>
              </a:rPr>
              <a:t>enquiries@sciencelearn.org.nz</a:t>
            </a:r>
            <a:r>
              <a:rPr b="0" i="0" lang="en-AU" sz="900" u="none" cap="none" strike="noStrike">
                <a:solidFill>
                  <a:schemeClr val="dk1"/>
                </a:solidFill>
                <a:latin typeface="Verdana"/>
                <a:ea typeface="Verdana"/>
                <a:cs typeface="Verdana"/>
                <a:sym typeface="Verdana"/>
              </a:rPr>
              <a:t> </a:t>
            </a:r>
            <a:endParaRPr b="0" i="0" sz="900" u="none" cap="none" strike="noStrike">
              <a:solidFill>
                <a:schemeClr val="accent2"/>
              </a:solidFill>
              <a:uFill>
                <a:noFill/>
              </a:uFill>
              <a:latin typeface="Verdana"/>
              <a:ea typeface="Verdana"/>
              <a:cs typeface="Verdana"/>
              <a:sym typeface="Verdana"/>
              <a:hlinkClick r:id="rId5"/>
            </a:endParaRPr>
          </a:p>
        </p:txBody>
      </p:sp>
    </p:spTree>
  </p:cSld>
  <p:clrMapOvr>
    <a:masterClrMapping/>
  </p:clrMapOvr>
  <p:transition spd="slow">
    <p:fade thruBlk="1"/>
  </p:transition>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0" name="Shape 200"/>
        <p:cNvGrpSpPr/>
        <p:nvPr/>
      </p:nvGrpSpPr>
      <p:grpSpPr>
        <a:xfrm>
          <a:off x="0" y="0"/>
          <a:ext cx="0" cy="0"/>
          <a:chOff x="0" y="0"/>
          <a:chExt cx="0" cy="0"/>
        </a:xfrm>
      </p:grpSpPr>
      <p:pic>
        <p:nvPicPr>
          <p:cNvPr id="201" name="Google Shape;201;p13"/>
          <p:cNvPicPr preferRelativeResize="0"/>
          <p:nvPr/>
        </p:nvPicPr>
        <p:blipFill rotWithShape="1">
          <a:blip r:embed="rId3">
            <a:alphaModFix/>
          </a:blip>
          <a:srcRect b="0" l="0" r="0" t="0"/>
          <a:stretch/>
        </p:blipFill>
        <p:spPr>
          <a:xfrm>
            <a:off x="746625" y="1407300"/>
            <a:ext cx="7512924" cy="4845976"/>
          </a:xfrm>
          <a:prstGeom prst="rect">
            <a:avLst/>
          </a:prstGeom>
          <a:noFill/>
          <a:ln>
            <a:noFill/>
          </a:ln>
        </p:spPr>
      </p:pic>
      <p:sp>
        <p:nvSpPr>
          <p:cNvPr id="202" name="Google Shape;202;p13"/>
          <p:cNvSpPr txBox="1"/>
          <p:nvPr>
            <p:ph type="title"/>
          </p:nvPr>
        </p:nvSpPr>
        <p:spPr>
          <a:xfrm>
            <a:off x="457250" y="511200"/>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accent1"/>
              </a:buClr>
              <a:buSzPts val="800"/>
              <a:buFont typeface="Calibri"/>
              <a:buNone/>
            </a:pPr>
            <a:r>
              <a:rPr b="1" lang="en-AU" sz="3200"/>
              <a:t>Participant experiences?</a:t>
            </a:r>
            <a:endParaRPr b="1" sz="3200"/>
          </a:p>
        </p:txBody>
      </p:sp>
      <p:sp>
        <p:nvSpPr>
          <p:cNvPr id="203" name="Google Shape;203;p13"/>
          <p:cNvSpPr txBox="1"/>
          <p:nvPr/>
        </p:nvSpPr>
        <p:spPr>
          <a:xfrm>
            <a:off x="23825" y="6505650"/>
            <a:ext cx="9078600" cy="3651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accent2"/>
              </a:buClr>
              <a:buSzPts val="250"/>
              <a:buFont typeface="Verdana"/>
              <a:buNone/>
            </a:pPr>
            <a:r>
              <a:rPr b="0" i="0" lang="en-AU" sz="900" u="none" cap="none" strike="noStrike">
                <a:solidFill>
                  <a:schemeClr val="dk1"/>
                </a:solidFill>
                <a:latin typeface="Verdana"/>
                <a:ea typeface="Verdana"/>
                <a:cs typeface="Verdana"/>
                <a:sym typeface="Verdana"/>
              </a:rPr>
              <a:t>© Copyright. Science Learning Hub – Pokapū Akoranga Pūtaiao The University of Waikato Te Whare Wananga o Waikato. </a:t>
            </a:r>
            <a:endParaRPr b="0" i="0" sz="900" u="none" cap="none" strike="noStrike">
              <a:solidFill>
                <a:schemeClr val="dk1"/>
              </a:solidFill>
              <a:latin typeface="Verdana"/>
              <a:ea typeface="Verdana"/>
              <a:cs typeface="Verdana"/>
              <a:sym typeface="Verdana"/>
            </a:endParaRPr>
          </a:p>
          <a:p>
            <a:pPr indent="0" lvl="0" marL="0" marR="0" rtl="0" algn="l">
              <a:lnSpc>
                <a:spcPct val="100000"/>
              </a:lnSpc>
              <a:spcBef>
                <a:spcPts val="0"/>
              </a:spcBef>
              <a:spcAft>
                <a:spcPts val="0"/>
              </a:spcAft>
              <a:buClr>
                <a:schemeClr val="accent2"/>
              </a:buClr>
              <a:buSzPts val="250"/>
              <a:buFont typeface="Verdana"/>
              <a:buNone/>
            </a:pPr>
            <a:r>
              <a:rPr b="0" i="0" lang="en-AU" sz="900" u="none" cap="none" strike="noStrike">
                <a:solidFill>
                  <a:schemeClr val="dk1"/>
                </a:solidFill>
                <a:latin typeface="Verdana"/>
                <a:ea typeface="Verdana"/>
                <a:cs typeface="Verdana"/>
                <a:sym typeface="Verdana"/>
              </a:rPr>
              <a:t>All Rights Reserved |</a:t>
            </a:r>
            <a:r>
              <a:rPr b="0" i="0" lang="en-AU" sz="900" u="none" cap="none" strike="noStrike">
                <a:solidFill>
                  <a:schemeClr val="accent2"/>
                </a:solidFill>
                <a:latin typeface="Verdana"/>
                <a:ea typeface="Verdana"/>
                <a:cs typeface="Verdana"/>
                <a:sym typeface="Verdana"/>
              </a:rPr>
              <a:t> </a:t>
            </a:r>
            <a:r>
              <a:rPr b="0" i="0" lang="en-AU" sz="900" u="sng" cap="none" strike="noStrike">
                <a:solidFill>
                  <a:schemeClr val="hlink"/>
                </a:solidFill>
                <a:latin typeface="Verdana"/>
                <a:ea typeface="Verdana"/>
                <a:cs typeface="Verdana"/>
                <a:sym typeface="Verdana"/>
                <a:hlinkClick r:id="rId4"/>
              </a:rPr>
              <a:t>www.sciencelearn.org.nz</a:t>
            </a:r>
            <a:r>
              <a:rPr b="0" i="0" lang="en-AU" sz="900" u="none" cap="none" strike="noStrike">
                <a:solidFill>
                  <a:schemeClr val="dk1"/>
                </a:solidFill>
                <a:latin typeface="Verdana"/>
                <a:ea typeface="Verdana"/>
                <a:cs typeface="Verdana"/>
                <a:sym typeface="Verdana"/>
              </a:rPr>
              <a:t>. All images are copyrighted. For further information, please refer to </a:t>
            </a:r>
            <a:r>
              <a:rPr b="0" i="0" lang="en-AU" sz="900" u="sng" cap="none" strike="noStrike">
                <a:solidFill>
                  <a:schemeClr val="hlink"/>
                </a:solidFill>
                <a:latin typeface="Verdana"/>
                <a:ea typeface="Verdana"/>
                <a:cs typeface="Verdana"/>
                <a:sym typeface="Verdana"/>
                <a:hlinkClick r:id="rId5"/>
              </a:rPr>
              <a:t>enquiries@sciencelearn.org.nz</a:t>
            </a:r>
            <a:r>
              <a:rPr b="0" i="0" lang="en-AU" sz="900" u="none" cap="none" strike="noStrike">
                <a:solidFill>
                  <a:schemeClr val="dk1"/>
                </a:solidFill>
                <a:latin typeface="Verdana"/>
                <a:ea typeface="Verdana"/>
                <a:cs typeface="Verdana"/>
                <a:sym typeface="Verdana"/>
              </a:rPr>
              <a:t> </a:t>
            </a:r>
            <a:endParaRPr b="0" i="0" sz="900" u="none" cap="none" strike="noStrike">
              <a:solidFill>
                <a:schemeClr val="accent2"/>
              </a:solidFill>
              <a:uFill>
                <a:noFill/>
              </a:uFill>
              <a:latin typeface="Verdana"/>
              <a:ea typeface="Verdana"/>
              <a:cs typeface="Verdana"/>
              <a:sym typeface="Verdana"/>
              <a:hlinkClick r:id="rId6"/>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8" name="Shape 208"/>
        <p:cNvGrpSpPr/>
        <p:nvPr/>
      </p:nvGrpSpPr>
      <p:grpSpPr>
        <a:xfrm>
          <a:off x="0" y="0"/>
          <a:ext cx="0" cy="0"/>
          <a:chOff x="0" y="0"/>
          <a:chExt cx="0" cy="0"/>
        </a:xfrm>
      </p:grpSpPr>
      <p:sp>
        <p:nvSpPr>
          <p:cNvPr id="209" name="Google Shape;209;p14"/>
          <p:cNvSpPr txBox="1"/>
          <p:nvPr>
            <p:ph type="title"/>
          </p:nvPr>
        </p:nvSpPr>
        <p:spPr>
          <a:xfrm>
            <a:off x="457250" y="624417"/>
            <a:ext cx="8229600" cy="9066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accent1"/>
              </a:buClr>
              <a:buSzPts val="800"/>
              <a:buFont typeface="Calibri"/>
              <a:buNone/>
            </a:pPr>
            <a:r>
              <a:rPr b="1" lang="en-AU" sz="3200"/>
              <a:t>Why bother?</a:t>
            </a:r>
            <a:endParaRPr b="1" sz="3200"/>
          </a:p>
        </p:txBody>
      </p:sp>
      <p:pic>
        <p:nvPicPr>
          <p:cNvPr id="210" name="Google Shape;210;p14"/>
          <p:cNvPicPr preferRelativeResize="0"/>
          <p:nvPr/>
        </p:nvPicPr>
        <p:blipFill rotWithShape="1">
          <a:blip r:embed="rId3">
            <a:alphaModFix/>
          </a:blip>
          <a:srcRect b="0" l="0" r="0" t="0"/>
          <a:stretch/>
        </p:blipFill>
        <p:spPr>
          <a:xfrm>
            <a:off x="1477650" y="1697100"/>
            <a:ext cx="6188800" cy="4641600"/>
          </a:xfrm>
          <a:prstGeom prst="rect">
            <a:avLst/>
          </a:prstGeom>
          <a:noFill/>
          <a:ln>
            <a:noFill/>
          </a:ln>
          <a:effectLst>
            <a:outerShdw blurRad="57150" rotWithShape="0" algn="bl" dir="5400000" dist="95250">
              <a:srgbClr val="000000">
                <a:alpha val="49803"/>
              </a:srgbClr>
            </a:outerShdw>
          </a:effectLst>
        </p:spPr>
      </p:pic>
      <p:sp>
        <p:nvSpPr>
          <p:cNvPr id="211" name="Google Shape;211;p14"/>
          <p:cNvSpPr txBox="1"/>
          <p:nvPr/>
        </p:nvSpPr>
        <p:spPr>
          <a:xfrm>
            <a:off x="23825" y="6505650"/>
            <a:ext cx="9078600" cy="3651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accent2"/>
              </a:buClr>
              <a:buSzPts val="250"/>
              <a:buFont typeface="Verdana"/>
              <a:buNone/>
            </a:pPr>
            <a:r>
              <a:rPr b="0" i="0" lang="en-AU" sz="900" u="none" cap="none" strike="noStrike">
                <a:solidFill>
                  <a:schemeClr val="dk1"/>
                </a:solidFill>
                <a:latin typeface="Verdana"/>
                <a:ea typeface="Verdana"/>
                <a:cs typeface="Verdana"/>
                <a:sym typeface="Verdana"/>
              </a:rPr>
              <a:t>© Copyright. Science Learning Hub – Pokapū Akoranga Pūtaiao The University of Waikato Te Whare Wananga o Waikato. </a:t>
            </a:r>
            <a:endParaRPr b="0" i="0" sz="900" u="none" cap="none" strike="noStrike">
              <a:solidFill>
                <a:schemeClr val="dk1"/>
              </a:solidFill>
              <a:latin typeface="Verdana"/>
              <a:ea typeface="Verdana"/>
              <a:cs typeface="Verdana"/>
              <a:sym typeface="Verdana"/>
            </a:endParaRPr>
          </a:p>
          <a:p>
            <a:pPr indent="0" lvl="0" marL="0" marR="0" rtl="0" algn="l">
              <a:lnSpc>
                <a:spcPct val="100000"/>
              </a:lnSpc>
              <a:spcBef>
                <a:spcPts val="0"/>
              </a:spcBef>
              <a:spcAft>
                <a:spcPts val="0"/>
              </a:spcAft>
              <a:buClr>
                <a:schemeClr val="accent2"/>
              </a:buClr>
              <a:buSzPts val="250"/>
              <a:buFont typeface="Verdana"/>
              <a:buNone/>
            </a:pPr>
            <a:r>
              <a:rPr b="0" i="0" lang="en-AU" sz="900" u="none" cap="none" strike="noStrike">
                <a:solidFill>
                  <a:schemeClr val="dk1"/>
                </a:solidFill>
                <a:latin typeface="Verdana"/>
                <a:ea typeface="Verdana"/>
                <a:cs typeface="Verdana"/>
                <a:sym typeface="Verdana"/>
              </a:rPr>
              <a:t>All Rights Reserved |</a:t>
            </a:r>
            <a:r>
              <a:rPr b="0" i="0" lang="en-AU" sz="900" u="none" cap="none" strike="noStrike">
                <a:solidFill>
                  <a:schemeClr val="accent2"/>
                </a:solidFill>
                <a:latin typeface="Verdana"/>
                <a:ea typeface="Verdana"/>
                <a:cs typeface="Verdana"/>
                <a:sym typeface="Verdana"/>
              </a:rPr>
              <a:t> </a:t>
            </a:r>
            <a:r>
              <a:rPr b="0" i="0" lang="en-AU" sz="900" u="sng" cap="none" strike="noStrike">
                <a:solidFill>
                  <a:schemeClr val="hlink"/>
                </a:solidFill>
                <a:latin typeface="Verdana"/>
                <a:ea typeface="Verdana"/>
                <a:cs typeface="Verdana"/>
                <a:sym typeface="Verdana"/>
                <a:hlinkClick r:id="rId4"/>
              </a:rPr>
              <a:t>www.sciencelearn.org.nz</a:t>
            </a:r>
            <a:r>
              <a:rPr b="0" i="0" lang="en-AU" sz="900" u="none" cap="none" strike="noStrike">
                <a:solidFill>
                  <a:schemeClr val="dk1"/>
                </a:solidFill>
                <a:latin typeface="Verdana"/>
                <a:ea typeface="Verdana"/>
                <a:cs typeface="Verdana"/>
                <a:sym typeface="Verdana"/>
              </a:rPr>
              <a:t>. All images are copyrighted. For further information, please refer to </a:t>
            </a:r>
            <a:r>
              <a:rPr b="0" i="0" lang="en-AU" sz="900" u="sng" cap="none" strike="noStrike">
                <a:solidFill>
                  <a:schemeClr val="hlink"/>
                </a:solidFill>
                <a:latin typeface="Verdana"/>
                <a:ea typeface="Verdana"/>
                <a:cs typeface="Verdana"/>
                <a:sym typeface="Verdana"/>
                <a:hlinkClick r:id="rId5"/>
              </a:rPr>
              <a:t>enquiries@sciencelearn.org.nz</a:t>
            </a:r>
            <a:r>
              <a:rPr b="0" i="0" lang="en-AU" sz="900" u="none" cap="none" strike="noStrike">
                <a:solidFill>
                  <a:schemeClr val="dk1"/>
                </a:solidFill>
                <a:latin typeface="Verdana"/>
                <a:ea typeface="Verdana"/>
                <a:cs typeface="Verdana"/>
                <a:sym typeface="Verdana"/>
              </a:rPr>
              <a:t> </a:t>
            </a:r>
            <a:endParaRPr b="0" i="0" sz="900" u="none" cap="none" strike="noStrike">
              <a:solidFill>
                <a:schemeClr val="accent2"/>
              </a:solidFill>
              <a:uFill>
                <a:noFill/>
              </a:uFill>
              <a:latin typeface="Verdana"/>
              <a:ea typeface="Verdana"/>
              <a:cs typeface="Verdana"/>
              <a:sym typeface="Verdana"/>
              <a:hlinkClick r:id="rId6"/>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6" name="Shape 216"/>
        <p:cNvGrpSpPr/>
        <p:nvPr/>
      </p:nvGrpSpPr>
      <p:grpSpPr>
        <a:xfrm>
          <a:off x="0" y="0"/>
          <a:ext cx="0" cy="0"/>
          <a:chOff x="0" y="0"/>
          <a:chExt cx="0" cy="0"/>
        </a:xfrm>
      </p:grpSpPr>
      <p:sp>
        <p:nvSpPr>
          <p:cNvPr id="217" name="Google Shape;217;p15"/>
          <p:cNvSpPr txBox="1"/>
          <p:nvPr>
            <p:ph type="title"/>
          </p:nvPr>
        </p:nvSpPr>
        <p:spPr>
          <a:xfrm>
            <a:off x="457250" y="264300"/>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accent1"/>
              </a:buClr>
              <a:buSzPts val="800"/>
              <a:buFont typeface="Calibri"/>
              <a:buNone/>
            </a:pPr>
            <a:r>
              <a:rPr b="1" lang="en-AU" sz="3200"/>
              <a:t>Science capabilities</a:t>
            </a:r>
            <a:endParaRPr b="1" sz="3200"/>
          </a:p>
        </p:txBody>
      </p:sp>
      <p:sp>
        <p:nvSpPr>
          <p:cNvPr id="218" name="Google Shape;218;p15"/>
          <p:cNvSpPr txBox="1"/>
          <p:nvPr/>
        </p:nvSpPr>
        <p:spPr>
          <a:xfrm>
            <a:off x="579176" y="2505150"/>
            <a:ext cx="8007475" cy="14883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2400"/>
              <a:buFont typeface="Arial"/>
              <a:buNone/>
            </a:pPr>
            <a:r>
              <a:rPr b="0" i="0" lang="en-AU" sz="2400" u="none" cap="none" strike="noStrike">
                <a:solidFill>
                  <a:srgbClr val="595959"/>
                </a:solidFill>
                <a:latin typeface="Arial"/>
                <a:ea typeface="Arial"/>
                <a:cs typeface="Arial"/>
                <a:sym typeface="Arial"/>
              </a:rPr>
              <a:t>The</a:t>
            </a:r>
            <a:r>
              <a:rPr b="0" i="1" lang="en-AU" sz="2400" u="none" cap="none" strike="noStrike">
                <a:solidFill>
                  <a:srgbClr val="595959"/>
                </a:solidFill>
                <a:latin typeface="Arial"/>
                <a:ea typeface="Arial"/>
                <a:cs typeface="Arial"/>
                <a:sym typeface="Arial"/>
              </a:rPr>
              <a:t> New Zealand Curriculum</a:t>
            </a:r>
            <a:r>
              <a:rPr b="0" i="0" lang="en-AU" sz="2400" u="none" cap="none" strike="noStrike">
                <a:solidFill>
                  <a:srgbClr val="595959"/>
                </a:solidFill>
                <a:latin typeface="Arial"/>
                <a:ea typeface="Arial"/>
                <a:cs typeface="Arial"/>
                <a:sym typeface="Arial"/>
              </a:rPr>
              <a:t> says all students should become “responsible citizens in a society in which science plays a significant role”. </a:t>
            </a:r>
            <a:endParaRPr b="0" i="0" sz="2400" u="none" cap="none" strike="noStrike">
              <a:solidFill>
                <a:srgbClr val="595959"/>
              </a:solidFill>
              <a:latin typeface="Arial"/>
              <a:ea typeface="Arial"/>
              <a:cs typeface="Arial"/>
              <a:sym typeface="Arial"/>
            </a:endParaRPr>
          </a:p>
          <a:p>
            <a:pPr indent="0" lvl="0" marL="0" marR="0" rtl="0" algn="l">
              <a:lnSpc>
                <a:spcPct val="115000"/>
              </a:lnSpc>
              <a:spcBef>
                <a:spcPts val="1000"/>
              </a:spcBef>
              <a:spcAft>
                <a:spcPts val="1000"/>
              </a:spcAft>
              <a:buClr>
                <a:srgbClr val="000000"/>
              </a:buClr>
              <a:buSzPts val="2400"/>
              <a:buFont typeface="Arial"/>
              <a:buNone/>
            </a:pPr>
            <a:r>
              <a:t/>
            </a:r>
            <a:endParaRPr b="1" i="1" sz="2400" u="none" cap="none" strike="noStrike">
              <a:solidFill>
                <a:srgbClr val="595959"/>
              </a:solidFill>
              <a:latin typeface="Arial"/>
              <a:ea typeface="Arial"/>
              <a:cs typeface="Arial"/>
              <a:sym typeface="Arial"/>
            </a:endParaRPr>
          </a:p>
        </p:txBody>
      </p:sp>
      <p:sp>
        <p:nvSpPr>
          <p:cNvPr id="219" name="Google Shape;219;p15"/>
          <p:cNvSpPr txBox="1"/>
          <p:nvPr/>
        </p:nvSpPr>
        <p:spPr>
          <a:xfrm>
            <a:off x="550059" y="4054950"/>
            <a:ext cx="8136791" cy="20727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1000"/>
              </a:spcAft>
              <a:buClr>
                <a:srgbClr val="000000"/>
              </a:buClr>
              <a:buSzPts val="2400"/>
              <a:buFont typeface="Arial"/>
              <a:buNone/>
            </a:pPr>
            <a:r>
              <a:rPr b="1" i="1" lang="en-AU" sz="2400" u="none" cap="none" strike="noStrike">
                <a:solidFill>
                  <a:srgbClr val="595959"/>
                </a:solidFill>
                <a:latin typeface="Arial"/>
                <a:ea typeface="Arial"/>
                <a:cs typeface="Arial"/>
                <a:sym typeface="Arial"/>
              </a:rPr>
              <a:t>Each capability encapsulates something that is needed for that ambitious goal to be met.</a:t>
            </a:r>
            <a:endParaRPr b="1" i="1" sz="2400" u="none" cap="none" strike="noStrike">
              <a:solidFill>
                <a:srgbClr val="595959"/>
              </a:solidFill>
              <a:latin typeface="Arial"/>
              <a:ea typeface="Arial"/>
              <a:cs typeface="Arial"/>
              <a:sym typeface="Arial"/>
            </a:endParaRPr>
          </a:p>
        </p:txBody>
      </p:sp>
      <p:sp>
        <p:nvSpPr>
          <p:cNvPr id="220" name="Google Shape;220;p15"/>
          <p:cNvSpPr txBox="1"/>
          <p:nvPr/>
        </p:nvSpPr>
        <p:spPr>
          <a:xfrm>
            <a:off x="575475" y="1407300"/>
            <a:ext cx="7715400" cy="1043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0" i="0" lang="en-AU" sz="2400" u="none" cap="none" strike="noStrike">
                <a:solidFill>
                  <a:srgbClr val="595959"/>
                </a:solidFill>
                <a:latin typeface="Arial"/>
                <a:ea typeface="Arial"/>
                <a:cs typeface="Arial"/>
                <a:sym typeface="Arial"/>
              </a:rPr>
              <a:t>Citizen science supports the development of science capabilities. </a:t>
            </a:r>
            <a:endParaRPr b="0" i="0" sz="2400" u="none" cap="none" strike="noStrike">
              <a:solidFill>
                <a:srgbClr val="595959"/>
              </a:solidFill>
              <a:latin typeface="Arial"/>
              <a:ea typeface="Arial"/>
              <a:cs typeface="Arial"/>
              <a:sym typeface="Arial"/>
            </a:endParaRPr>
          </a:p>
        </p:txBody>
      </p:sp>
      <p:sp>
        <p:nvSpPr>
          <p:cNvPr id="221" name="Google Shape;221;p15"/>
          <p:cNvSpPr txBox="1"/>
          <p:nvPr/>
        </p:nvSpPr>
        <p:spPr>
          <a:xfrm>
            <a:off x="23825" y="6505650"/>
            <a:ext cx="9078600" cy="3651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accent2"/>
              </a:buClr>
              <a:buSzPts val="250"/>
              <a:buFont typeface="Verdana"/>
              <a:buNone/>
            </a:pPr>
            <a:r>
              <a:rPr b="0" i="0" lang="en-AU" sz="900" u="none" cap="none" strike="noStrike">
                <a:solidFill>
                  <a:schemeClr val="dk1"/>
                </a:solidFill>
                <a:latin typeface="Verdana"/>
                <a:ea typeface="Verdana"/>
                <a:cs typeface="Verdana"/>
                <a:sym typeface="Verdana"/>
              </a:rPr>
              <a:t>© Copyright. Science Learning Hub – Pokapū Akoranga Pūtaiao The University of Waikato Te Whare Wananga o Waikato. </a:t>
            </a:r>
            <a:endParaRPr b="0" i="0" sz="900" u="none" cap="none" strike="noStrike">
              <a:solidFill>
                <a:schemeClr val="dk1"/>
              </a:solidFill>
              <a:latin typeface="Verdana"/>
              <a:ea typeface="Verdana"/>
              <a:cs typeface="Verdana"/>
              <a:sym typeface="Verdana"/>
            </a:endParaRPr>
          </a:p>
          <a:p>
            <a:pPr indent="0" lvl="0" marL="0" marR="0" rtl="0" algn="l">
              <a:lnSpc>
                <a:spcPct val="100000"/>
              </a:lnSpc>
              <a:spcBef>
                <a:spcPts val="0"/>
              </a:spcBef>
              <a:spcAft>
                <a:spcPts val="0"/>
              </a:spcAft>
              <a:buClr>
                <a:schemeClr val="accent2"/>
              </a:buClr>
              <a:buSzPts val="250"/>
              <a:buFont typeface="Verdana"/>
              <a:buNone/>
            </a:pPr>
            <a:r>
              <a:rPr b="0" i="0" lang="en-AU" sz="900" u="none" cap="none" strike="noStrike">
                <a:solidFill>
                  <a:schemeClr val="dk1"/>
                </a:solidFill>
                <a:latin typeface="Verdana"/>
                <a:ea typeface="Verdana"/>
                <a:cs typeface="Verdana"/>
                <a:sym typeface="Verdana"/>
              </a:rPr>
              <a:t>All Rights Reserved |</a:t>
            </a:r>
            <a:r>
              <a:rPr b="0" i="0" lang="en-AU" sz="900" u="none" cap="none" strike="noStrike">
                <a:solidFill>
                  <a:schemeClr val="accent2"/>
                </a:solidFill>
                <a:latin typeface="Verdana"/>
                <a:ea typeface="Verdana"/>
                <a:cs typeface="Verdana"/>
                <a:sym typeface="Verdana"/>
              </a:rPr>
              <a:t> </a:t>
            </a:r>
            <a:r>
              <a:rPr b="0" i="0" lang="en-AU" sz="900" u="sng" cap="none" strike="noStrike">
                <a:solidFill>
                  <a:schemeClr val="hlink"/>
                </a:solidFill>
                <a:latin typeface="Verdana"/>
                <a:ea typeface="Verdana"/>
                <a:cs typeface="Verdana"/>
                <a:sym typeface="Verdana"/>
                <a:hlinkClick r:id="rId3"/>
              </a:rPr>
              <a:t>www.sciencelearn.org.nz</a:t>
            </a:r>
            <a:r>
              <a:rPr b="0" i="0" lang="en-AU" sz="900" u="none" cap="none" strike="noStrike">
                <a:solidFill>
                  <a:schemeClr val="dk1"/>
                </a:solidFill>
                <a:latin typeface="Verdana"/>
                <a:ea typeface="Verdana"/>
                <a:cs typeface="Verdana"/>
                <a:sym typeface="Verdana"/>
              </a:rPr>
              <a:t>. All images are copyrighted. For further information, please refer to </a:t>
            </a:r>
            <a:r>
              <a:rPr b="0" i="0" lang="en-AU" sz="900" u="sng" cap="none" strike="noStrike">
                <a:solidFill>
                  <a:schemeClr val="hlink"/>
                </a:solidFill>
                <a:latin typeface="Verdana"/>
                <a:ea typeface="Verdana"/>
                <a:cs typeface="Verdana"/>
                <a:sym typeface="Verdana"/>
                <a:hlinkClick r:id="rId4"/>
              </a:rPr>
              <a:t>enquiries@sciencelearn.org.nz</a:t>
            </a:r>
            <a:r>
              <a:rPr b="0" i="0" lang="en-AU" sz="900" u="none" cap="none" strike="noStrike">
                <a:solidFill>
                  <a:schemeClr val="dk1"/>
                </a:solidFill>
                <a:latin typeface="Verdana"/>
                <a:ea typeface="Verdana"/>
                <a:cs typeface="Verdana"/>
                <a:sym typeface="Verdana"/>
              </a:rPr>
              <a:t> </a:t>
            </a:r>
            <a:endParaRPr b="0" i="0" sz="900" u="none" cap="none" strike="noStrike">
              <a:solidFill>
                <a:schemeClr val="accent2"/>
              </a:solidFill>
              <a:uFill>
                <a:noFill/>
              </a:uFill>
              <a:latin typeface="Verdana"/>
              <a:ea typeface="Verdana"/>
              <a:cs typeface="Verdana"/>
              <a:sym typeface="Verdana"/>
              <a:hlinkClick r:id="rId5"/>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9"/>
                                        </p:tgtEl>
                                        <p:attrNameLst>
                                          <p:attrName>style.visibility</p:attrName>
                                        </p:attrNameLst>
                                      </p:cBhvr>
                                      <p:to>
                                        <p:strVal val="visible"/>
                                      </p:to>
                                    </p:set>
                                    <p:animEffect filter="fade" transition="in">
                                      <p:cBhvr>
                                        <p:cTn dur="1000"/>
                                        <p:tgtEl>
                                          <p:spTgt spid="21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6" name="Shape 226"/>
        <p:cNvGrpSpPr/>
        <p:nvPr/>
      </p:nvGrpSpPr>
      <p:grpSpPr>
        <a:xfrm>
          <a:off x="0" y="0"/>
          <a:ext cx="0" cy="0"/>
          <a:chOff x="0" y="0"/>
          <a:chExt cx="0" cy="0"/>
        </a:xfrm>
      </p:grpSpPr>
      <p:sp>
        <p:nvSpPr>
          <p:cNvPr id="227" name="Google Shape;227;p16"/>
          <p:cNvSpPr txBox="1"/>
          <p:nvPr>
            <p:ph type="title"/>
          </p:nvPr>
        </p:nvSpPr>
        <p:spPr>
          <a:xfrm>
            <a:off x="457250" y="264300"/>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accent1"/>
              </a:buClr>
              <a:buSzPts val="800"/>
              <a:buFont typeface="Calibri"/>
              <a:buNone/>
            </a:pPr>
            <a:r>
              <a:rPr b="1" lang="en-AU" sz="3200"/>
              <a:t>What are science capabilities?</a:t>
            </a:r>
            <a:endParaRPr b="1" sz="3200"/>
          </a:p>
        </p:txBody>
      </p:sp>
      <p:pic>
        <p:nvPicPr>
          <p:cNvPr id="228" name="Google Shape;228;p16"/>
          <p:cNvPicPr preferRelativeResize="0"/>
          <p:nvPr/>
        </p:nvPicPr>
        <p:blipFill rotWithShape="1">
          <a:blip r:embed="rId3">
            <a:alphaModFix/>
          </a:blip>
          <a:srcRect b="0" l="0" r="0" t="0"/>
          <a:stretch/>
        </p:blipFill>
        <p:spPr>
          <a:xfrm>
            <a:off x="457250" y="1641150"/>
            <a:ext cx="8229602" cy="4727887"/>
          </a:xfrm>
          <a:prstGeom prst="rect">
            <a:avLst/>
          </a:prstGeom>
          <a:noFill/>
          <a:ln>
            <a:noFill/>
          </a:ln>
        </p:spPr>
      </p:pic>
      <p:sp>
        <p:nvSpPr>
          <p:cNvPr id="229" name="Google Shape;229;p16"/>
          <p:cNvSpPr txBox="1"/>
          <p:nvPr/>
        </p:nvSpPr>
        <p:spPr>
          <a:xfrm>
            <a:off x="222575" y="1154100"/>
            <a:ext cx="8555100" cy="4056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200"/>
              <a:buFont typeface="Arial"/>
              <a:buNone/>
            </a:pPr>
            <a:r>
              <a:rPr b="0" i="0" lang="en-AU" sz="2200" u="sng" cap="none" strike="noStrike">
                <a:solidFill>
                  <a:schemeClr val="hlink"/>
                </a:solidFill>
                <a:latin typeface="Arial"/>
                <a:ea typeface="Arial"/>
                <a:cs typeface="Arial"/>
                <a:sym typeface="Arial"/>
                <a:hlinkClick r:id="rId4"/>
              </a:rPr>
              <a:t>https://scienceonline.tki.org.nz/Science-capabilities-for-citizenship</a:t>
            </a:r>
            <a:endParaRPr b="0" i="0" sz="2200" u="none" cap="none" strike="noStrike">
              <a:solidFill>
                <a:srgbClr val="000000"/>
              </a:solidFill>
              <a:latin typeface="Arial"/>
              <a:ea typeface="Arial"/>
              <a:cs typeface="Arial"/>
              <a:sym typeface="Arial"/>
            </a:endParaRPr>
          </a:p>
        </p:txBody>
      </p:sp>
      <p:sp>
        <p:nvSpPr>
          <p:cNvPr id="230" name="Google Shape;230;p16"/>
          <p:cNvSpPr txBox="1"/>
          <p:nvPr/>
        </p:nvSpPr>
        <p:spPr>
          <a:xfrm>
            <a:off x="7152000" y="6273230"/>
            <a:ext cx="1992000" cy="293033"/>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rPr b="0" i="0" lang="en-AU" sz="1200" u="none" cap="none" strike="noStrike">
                <a:solidFill>
                  <a:srgbClr val="000000"/>
                </a:solidFill>
                <a:latin typeface="Arial"/>
                <a:ea typeface="Arial"/>
                <a:cs typeface="Arial"/>
                <a:sym typeface="Arial"/>
              </a:rPr>
              <a:t>Crown Copyright</a:t>
            </a:r>
            <a:endParaRPr b="0" i="0" sz="1200" u="none" cap="none" strike="noStrike">
              <a:solidFill>
                <a:srgbClr val="000000"/>
              </a:solidFill>
              <a:latin typeface="Verdana"/>
              <a:ea typeface="Verdana"/>
              <a:cs typeface="Verdana"/>
              <a:sym typeface="Verdana"/>
            </a:endParaRPr>
          </a:p>
        </p:txBody>
      </p:sp>
      <p:sp>
        <p:nvSpPr>
          <p:cNvPr id="231" name="Google Shape;231;p16"/>
          <p:cNvSpPr txBox="1"/>
          <p:nvPr/>
        </p:nvSpPr>
        <p:spPr>
          <a:xfrm>
            <a:off x="23825" y="6505650"/>
            <a:ext cx="9078600" cy="3651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accent2"/>
              </a:buClr>
              <a:buSzPts val="250"/>
              <a:buFont typeface="Verdana"/>
              <a:buNone/>
            </a:pPr>
            <a:r>
              <a:rPr b="0" i="0" lang="en-AU" sz="900" u="none" cap="none" strike="noStrike">
                <a:solidFill>
                  <a:schemeClr val="dk1"/>
                </a:solidFill>
                <a:latin typeface="Verdana"/>
                <a:ea typeface="Verdana"/>
                <a:cs typeface="Verdana"/>
                <a:sym typeface="Verdana"/>
              </a:rPr>
              <a:t>© Copyright. Science Learning Hub – Pokapū Akoranga Pūtaiao The University of Waikato Te Whare Wananga o Waikato. </a:t>
            </a:r>
            <a:endParaRPr b="0" i="0" sz="900" u="none" cap="none" strike="noStrike">
              <a:solidFill>
                <a:schemeClr val="dk1"/>
              </a:solidFill>
              <a:latin typeface="Verdana"/>
              <a:ea typeface="Verdana"/>
              <a:cs typeface="Verdana"/>
              <a:sym typeface="Verdana"/>
            </a:endParaRPr>
          </a:p>
          <a:p>
            <a:pPr indent="0" lvl="0" marL="0" marR="0" rtl="0" algn="l">
              <a:lnSpc>
                <a:spcPct val="100000"/>
              </a:lnSpc>
              <a:spcBef>
                <a:spcPts val="0"/>
              </a:spcBef>
              <a:spcAft>
                <a:spcPts val="0"/>
              </a:spcAft>
              <a:buClr>
                <a:schemeClr val="accent2"/>
              </a:buClr>
              <a:buSzPts val="250"/>
              <a:buFont typeface="Verdana"/>
              <a:buNone/>
            </a:pPr>
            <a:r>
              <a:rPr b="0" i="0" lang="en-AU" sz="900" u="none" cap="none" strike="noStrike">
                <a:solidFill>
                  <a:schemeClr val="dk1"/>
                </a:solidFill>
                <a:latin typeface="Verdana"/>
                <a:ea typeface="Verdana"/>
                <a:cs typeface="Verdana"/>
                <a:sym typeface="Verdana"/>
              </a:rPr>
              <a:t>All Rights Reserved |</a:t>
            </a:r>
            <a:r>
              <a:rPr b="0" i="0" lang="en-AU" sz="900" u="none" cap="none" strike="noStrike">
                <a:solidFill>
                  <a:schemeClr val="accent2"/>
                </a:solidFill>
                <a:latin typeface="Verdana"/>
                <a:ea typeface="Verdana"/>
                <a:cs typeface="Verdana"/>
                <a:sym typeface="Verdana"/>
              </a:rPr>
              <a:t> </a:t>
            </a:r>
            <a:r>
              <a:rPr b="0" i="0" lang="en-AU" sz="900" u="sng" cap="none" strike="noStrike">
                <a:solidFill>
                  <a:schemeClr val="hlink"/>
                </a:solidFill>
                <a:latin typeface="Verdana"/>
                <a:ea typeface="Verdana"/>
                <a:cs typeface="Verdana"/>
                <a:sym typeface="Verdana"/>
                <a:hlinkClick r:id="rId5"/>
              </a:rPr>
              <a:t>www.sciencelearn.org.nz</a:t>
            </a:r>
            <a:r>
              <a:rPr b="0" i="0" lang="en-AU" sz="900" u="none" cap="none" strike="noStrike">
                <a:solidFill>
                  <a:schemeClr val="dk1"/>
                </a:solidFill>
                <a:latin typeface="Verdana"/>
                <a:ea typeface="Verdana"/>
                <a:cs typeface="Verdana"/>
                <a:sym typeface="Verdana"/>
              </a:rPr>
              <a:t>. All images are copyrighted. For further information, please refer to </a:t>
            </a:r>
            <a:r>
              <a:rPr b="0" i="0" lang="en-AU" sz="900" u="sng" cap="none" strike="noStrike">
                <a:solidFill>
                  <a:schemeClr val="hlink"/>
                </a:solidFill>
                <a:latin typeface="Verdana"/>
                <a:ea typeface="Verdana"/>
                <a:cs typeface="Verdana"/>
                <a:sym typeface="Verdana"/>
                <a:hlinkClick r:id="rId6"/>
              </a:rPr>
              <a:t>enquiries@sciencelearn.org.nz</a:t>
            </a:r>
            <a:r>
              <a:rPr b="0" i="0" lang="en-AU" sz="900" u="none" cap="none" strike="noStrike">
                <a:solidFill>
                  <a:schemeClr val="dk1"/>
                </a:solidFill>
                <a:latin typeface="Verdana"/>
                <a:ea typeface="Verdana"/>
                <a:cs typeface="Verdana"/>
                <a:sym typeface="Verdana"/>
              </a:rPr>
              <a:t> </a:t>
            </a:r>
            <a:endParaRPr b="0" i="0" sz="900" u="none" cap="none" strike="noStrike">
              <a:solidFill>
                <a:schemeClr val="accent2"/>
              </a:solidFill>
              <a:uFill>
                <a:noFill/>
              </a:uFill>
              <a:latin typeface="Verdana"/>
              <a:ea typeface="Verdana"/>
              <a:cs typeface="Verdana"/>
              <a:sym typeface="Verdana"/>
              <a:hlinkClick r:id="rId7"/>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6" name="Shape 236"/>
        <p:cNvGrpSpPr/>
        <p:nvPr/>
      </p:nvGrpSpPr>
      <p:grpSpPr>
        <a:xfrm>
          <a:off x="0" y="0"/>
          <a:ext cx="0" cy="0"/>
          <a:chOff x="0" y="0"/>
          <a:chExt cx="0" cy="0"/>
        </a:xfrm>
      </p:grpSpPr>
      <p:cxnSp>
        <p:nvCxnSpPr>
          <p:cNvPr id="237" name="Google Shape;237;p17"/>
          <p:cNvCxnSpPr/>
          <p:nvPr/>
        </p:nvCxnSpPr>
        <p:spPr>
          <a:xfrm flipH="1" rot="10800000">
            <a:off x="799700" y="2019000"/>
            <a:ext cx="7219500" cy="300"/>
          </a:xfrm>
          <a:prstGeom prst="straightConnector1">
            <a:avLst/>
          </a:prstGeom>
          <a:noFill/>
          <a:ln cap="flat" cmpd="sng" w="76200">
            <a:solidFill>
              <a:srgbClr val="2C7C9F"/>
            </a:solidFill>
            <a:prstDash val="solid"/>
            <a:round/>
            <a:headEnd len="sm" w="sm" type="none"/>
            <a:tailEnd len="med" w="med" type="stealth"/>
          </a:ln>
        </p:spPr>
      </p:cxnSp>
      <p:sp>
        <p:nvSpPr>
          <p:cNvPr id="238" name="Google Shape;238;p17"/>
          <p:cNvSpPr txBox="1"/>
          <p:nvPr/>
        </p:nvSpPr>
        <p:spPr>
          <a:xfrm>
            <a:off x="319925" y="2631000"/>
            <a:ext cx="1725000" cy="533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0" i="0" lang="en-AU" sz="1800" u="none" cap="none" strike="noStrike">
                <a:solidFill>
                  <a:srgbClr val="595959"/>
                </a:solidFill>
                <a:latin typeface="Arial"/>
                <a:ea typeface="Arial"/>
                <a:cs typeface="Arial"/>
                <a:sym typeface="Arial"/>
              </a:rPr>
              <a:t>Gather data</a:t>
            </a:r>
            <a:endParaRPr b="0" i="0" sz="1800" u="none" cap="none" strike="noStrike">
              <a:solidFill>
                <a:srgbClr val="595959"/>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595959"/>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39" name="Google Shape;239;p17"/>
          <p:cNvSpPr txBox="1"/>
          <p:nvPr/>
        </p:nvSpPr>
        <p:spPr>
          <a:xfrm>
            <a:off x="6092925" y="2631000"/>
            <a:ext cx="2955600" cy="533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0" i="0" lang="en-AU" sz="1800" u="none" cap="none" strike="noStrike">
                <a:solidFill>
                  <a:srgbClr val="595959"/>
                </a:solidFill>
                <a:latin typeface="Arial"/>
                <a:ea typeface="Arial"/>
                <a:cs typeface="Arial"/>
                <a:sym typeface="Arial"/>
              </a:rPr>
              <a:t>Engage with science</a:t>
            </a:r>
            <a:endParaRPr b="0" i="0" sz="1800" u="none" cap="none" strike="noStrike">
              <a:solidFill>
                <a:srgbClr val="595959"/>
              </a:solidFill>
              <a:latin typeface="Arial"/>
              <a:ea typeface="Arial"/>
              <a:cs typeface="Arial"/>
              <a:sym typeface="Arial"/>
            </a:endParaRPr>
          </a:p>
        </p:txBody>
      </p:sp>
      <p:sp>
        <p:nvSpPr>
          <p:cNvPr id="240" name="Google Shape;240;p17"/>
          <p:cNvSpPr txBox="1"/>
          <p:nvPr>
            <p:ph type="title"/>
          </p:nvPr>
        </p:nvSpPr>
        <p:spPr>
          <a:xfrm>
            <a:off x="457250" y="264300"/>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accent1"/>
              </a:buClr>
              <a:buSzPts val="800"/>
              <a:buFont typeface="Calibri"/>
              <a:buNone/>
            </a:pPr>
            <a:r>
              <a:rPr b="1" lang="en-AU" sz="3200"/>
              <a:t>Science capabilities</a:t>
            </a:r>
            <a:endParaRPr b="1" sz="3200"/>
          </a:p>
        </p:txBody>
      </p:sp>
      <p:sp>
        <p:nvSpPr>
          <p:cNvPr id="241" name="Google Shape;241;p17"/>
          <p:cNvSpPr txBox="1"/>
          <p:nvPr/>
        </p:nvSpPr>
        <p:spPr>
          <a:xfrm>
            <a:off x="2239675" y="6050475"/>
            <a:ext cx="6697500" cy="456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r>
              <a:rPr b="0" i="0" lang="en-AU" sz="1000" u="none" cap="none" strike="noStrike">
                <a:solidFill>
                  <a:srgbClr val="000000"/>
                </a:solidFill>
                <a:latin typeface="Verdana"/>
                <a:ea typeface="Verdana"/>
                <a:cs typeface="Verdana"/>
                <a:sym typeface="Verdana"/>
              </a:rPr>
              <a:t> </a:t>
            </a:r>
            <a:endParaRPr b="0" i="0" sz="1000" u="none" cap="none" strike="noStrike">
              <a:solidFill>
                <a:srgbClr val="000000"/>
              </a:solidFill>
              <a:latin typeface="Verdana"/>
              <a:ea typeface="Verdana"/>
              <a:cs typeface="Verdana"/>
              <a:sym typeface="Verdana"/>
            </a:endParaRPr>
          </a:p>
        </p:txBody>
      </p:sp>
      <p:sp>
        <p:nvSpPr>
          <p:cNvPr id="242" name="Google Shape;242;p17"/>
          <p:cNvSpPr txBox="1"/>
          <p:nvPr/>
        </p:nvSpPr>
        <p:spPr>
          <a:xfrm>
            <a:off x="23825" y="6505650"/>
            <a:ext cx="9078600" cy="3651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accent2"/>
              </a:buClr>
              <a:buSzPts val="250"/>
              <a:buFont typeface="Verdana"/>
              <a:buNone/>
            </a:pPr>
            <a:r>
              <a:rPr b="0" i="0" lang="en-AU" sz="900" u="none" cap="none" strike="noStrike">
                <a:solidFill>
                  <a:schemeClr val="dk1"/>
                </a:solidFill>
                <a:latin typeface="Verdana"/>
                <a:ea typeface="Verdana"/>
                <a:cs typeface="Verdana"/>
                <a:sym typeface="Verdana"/>
              </a:rPr>
              <a:t>© Copyright. Science Learning Hub – Pokapū Akoranga Pūtaiao The University of Waikato Te Whare Wananga o Waikato. </a:t>
            </a:r>
            <a:endParaRPr b="0" i="0" sz="900" u="none" cap="none" strike="noStrike">
              <a:solidFill>
                <a:schemeClr val="dk1"/>
              </a:solidFill>
              <a:latin typeface="Verdana"/>
              <a:ea typeface="Verdana"/>
              <a:cs typeface="Verdana"/>
              <a:sym typeface="Verdana"/>
            </a:endParaRPr>
          </a:p>
          <a:p>
            <a:pPr indent="0" lvl="0" marL="0" marR="0" rtl="0" algn="l">
              <a:lnSpc>
                <a:spcPct val="100000"/>
              </a:lnSpc>
              <a:spcBef>
                <a:spcPts val="0"/>
              </a:spcBef>
              <a:spcAft>
                <a:spcPts val="0"/>
              </a:spcAft>
              <a:buClr>
                <a:schemeClr val="accent2"/>
              </a:buClr>
              <a:buSzPts val="250"/>
              <a:buFont typeface="Verdana"/>
              <a:buNone/>
            </a:pPr>
            <a:r>
              <a:rPr b="0" i="0" lang="en-AU" sz="900" u="none" cap="none" strike="noStrike">
                <a:solidFill>
                  <a:schemeClr val="dk1"/>
                </a:solidFill>
                <a:latin typeface="Verdana"/>
                <a:ea typeface="Verdana"/>
                <a:cs typeface="Verdana"/>
                <a:sym typeface="Verdana"/>
              </a:rPr>
              <a:t>All Rights Reserved |</a:t>
            </a:r>
            <a:r>
              <a:rPr b="0" i="0" lang="en-AU" sz="900" u="none" cap="none" strike="noStrike">
                <a:solidFill>
                  <a:schemeClr val="accent2"/>
                </a:solidFill>
                <a:latin typeface="Verdana"/>
                <a:ea typeface="Verdana"/>
                <a:cs typeface="Verdana"/>
                <a:sym typeface="Verdana"/>
              </a:rPr>
              <a:t> </a:t>
            </a:r>
            <a:r>
              <a:rPr b="0" i="0" lang="en-AU" sz="900" u="sng" cap="none" strike="noStrike">
                <a:solidFill>
                  <a:schemeClr val="hlink"/>
                </a:solidFill>
                <a:latin typeface="Verdana"/>
                <a:ea typeface="Verdana"/>
                <a:cs typeface="Verdana"/>
                <a:sym typeface="Verdana"/>
                <a:hlinkClick r:id="rId3"/>
              </a:rPr>
              <a:t>www.sciencelearn.org.nz</a:t>
            </a:r>
            <a:r>
              <a:rPr b="0" i="0" lang="en-AU" sz="900" u="none" cap="none" strike="noStrike">
                <a:solidFill>
                  <a:schemeClr val="dk1"/>
                </a:solidFill>
                <a:latin typeface="Verdana"/>
                <a:ea typeface="Verdana"/>
                <a:cs typeface="Verdana"/>
                <a:sym typeface="Verdana"/>
              </a:rPr>
              <a:t>. All images are copyrighted. For further information, please refer to </a:t>
            </a:r>
            <a:r>
              <a:rPr b="0" i="0" lang="en-AU" sz="900" u="sng" cap="none" strike="noStrike">
                <a:solidFill>
                  <a:schemeClr val="hlink"/>
                </a:solidFill>
                <a:latin typeface="Verdana"/>
                <a:ea typeface="Verdana"/>
                <a:cs typeface="Verdana"/>
                <a:sym typeface="Verdana"/>
                <a:hlinkClick r:id="rId4"/>
              </a:rPr>
              <a:t>enquiries@sciencelearn.org.nz</a:t>
            </a:r>
            <a:r>
              <a:rPr b="0" i="0" lang="en-AU" sz="900" u="none" cap="none" strike="noStrike">
                <a:solidFill>
                  <a:schemeClr val="dk1"/>
                </a:solidFill>
                <a:latin typeface="Verdana"/>
                <a:ea typeface="Verdana"/>
                <a:cs typeface="Verdana"/>
                <a:sym typeface="Verdana"/>
              </a:rPr>
              <a:t> </a:t>
            </a:r>
            <a:endParaRPr b="0" i="0" sz="900" u="none" cap="none" strike="noStrike">
              <a:solidFill>
                <a:schemeClr val="accent2"/>
              </a:solidFill>
              <a:uFill>
                <a:noFill/>
              </a:uFill>
              <a:latin typeface="Verdana"/>
              <a:ea typeface="Verdana"/>
              <a:cs typeface="Verdana"/>
              <a:sym typeface="Verdana"/>
              <a:hlinkClick r:id="rId5"/>
            </a:endParaRPr>
          </a:p>
        </p:txBody>
      </p:sp>
    </p:spTree>
  </p:cSld>
  <p:clrMapOvr>
    <a:masterClrMapping/>
  </p:clrMapOvr>
  <p:transition spd="slow">
    <p:fade thruBlk="1"/>
  </p:transition>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7" name="Shape 247"/>
        <p:cNvGrpSpPr/>
        <p:nvPr/>
      </p:nvGrpSpPr>
      <p:grpSpPr>
        <a:xfrm>
          <a:off x="0" y="0"/>
          <a:ext cx="0" cy="0"/>
          <a:chOff x="0" y="0"/>
          <a:chExt cx="0" cy="0"/>
        </a:xfrm>
      </p:grpSpPr>
      <p:sp>
        <p:nvSpPr>
          <p:cNvPr id="248" name="Google Shape;248;p18"/>
          <p:cNvSpPr txBox="1"/>
          <p:nvPr/>
        </p:nvSpPr>
        <p:spPr>
          <a:xfrm>
            <a:off x="457250" y="1488450"/>
            <a:ext cx="3326400" cy="4493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rPr b="0" i="0" lang="en-AU" sz="2400" u="none" cap="none" strike="noStrike">
                <a:solidFill>
                  <a:srgbClr val="424242"/>
                </a:solidFill>
                <a:latin typeface="Arial"/>
                <a:ea typeface="Arial"/>
                <a:cs typeface="Arial"/>
                <a:sym typeface="Arial"/>
              </a:rPr>
              <a:t>Link content and Nature of Science strands, NZC statement and key competencies.</a:t>
            </a:r>
            <a:endParaRPr b="0" i="0" sz="2400" u="none" cap="none" strike="noStrike">
              <a:solidFill>
                <a:srgbClr val="42424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pic>
        <p:nvPicPr>
          <p:cNvPr id="249" name="Google Shape;249;p18"/>
          <p:cNvPicPr preferRelativeResize="0"/>
          <p:nvPr/>
        </p:nvPicPr>
        <p:blipFill rotWithShape="1">
          <a:blip r:embed="rId3">
            <a:alphaModFix/>
          </a:blip>
          <a:srcRect b="0" l="0" r="0" t="0"/>
          <a:stretch/>
        </p:blipFill>
        <p:spPr>
          <a:xfrm>
            <a:off x="4298400" y="1624175"/>
            <a:ext cx="4540801" cy="4221639"/>
          </a:xfrm>
          <a:prstGeom prst="rect">
            <a:avLst/>
          </a:prstGeom>
          <a:noFill/>
          <a:ln>
            <a:noFill/>
          </a:ln>
        </p:spPr>
      </p:pic>
      <p:sp>
        <p:nvSpPr>
          <p:cNvPr id="250" name="Google Shape;250;p18"/>
          <p:cNvSpPr/>
          <p:nvPr/>
        </p:nvSpPr>
        <p:spPr>
          <a:xfrm>
            <a:off x="3783725" y="2943200"/>
            <a:ext cx="2684700" cy="13773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51" name="Google Shape;251;p18"/>
          <p:cNvPicPr preferRelativeResize="0"/>
          <p:nvPr/>
        </p:nvPicPr>
        <p:blipFill rotWithShape="1">
          <a:blip r:embed="rId4">
            <a:alphaModFix/>
          </a:blip>
          <a:srcRect b="0" l="0" r="0" t="0"/>
          <a:stretch/>
        </p:blipFill>
        <p:spPr>
          <a:xfrm>
            <a:off x="4052076" y="1488450"/>
            <a:ext cx="3867174" cy="4221649"/>
          </a:xfrm>
          <a:prstGeom prst="rect">
            <a:avLst/>
          </a:prstGeom>
          <a:noFill/>
          <a:ln>
            <a:noFill/>
          </a:ln>
        </p:spPr>
      </p:pic>
      <p:pic>
        <p:nvPicPr>
          <p:cNvPr id="252" name="Google Shape;252;p18"/>
          <p:cNvPicPr preferRelativeResize="0"/>
          <p:nvPr/>
        </p:nvPicPr>
        <p:blipFill rotWithShape="1">
          <a:blip r:embed="rId5">
            <a:alphaModFix/>
          </a:blip>
          <a:srcRect b="0" l="0" r="5230" t="0"/>
          <a:stretch/>
        </p:blipFill>
        <p:spPr>
          <a:xfrm>
            <a:off x="4927900" y="2153725"/>
            <a:ext cx="3758950" cy="4103524"/>
          </a:xfrm>
          <a:prstGeom prst="rect">
            <a:avLst/>
          </a:prstGeom>
          <a:noFill/>
          <a:ln>
            <a:noFill/>
          </a:ln>
        </p:spPr>
      </p:pic>
      <p:sp>
        <p:nvSpPr>
          <p:cNvPr id="253" name="Google Shape;253;p18"/>
          <p:cNvSpPr txBox="1"/>
          <p:nvPr>
            <p:ph type="title"/>
          </p:nvPr>
        </p:nvSpPr>
        <p:spPr>
          <a:xfrm>
            <a:off x="457250" y="264300"/>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accent1"/>
              </a:buClr>
              <a:buSzPts val="800"/>
              <a:buFont typeface="Calibri"/>
              <a:buNone/>
            </a:pPr>
            <a:r>
              <a:rPr b="1" lang="en-AU" sz="3200"/>
              <a:t>What are science capabilities?</a:t>
            </a:r>
            <a:endParaRPr b="1" sz="3200"/>
          </a:p>
        </p:txBody>
      </p:sp>
      <p:sp>
        <p:nvSpPr>
          <p:cNvPr id="254" name="Google Shape;254;p18"/>
          <p:cNvSpPr txBox="1"/>
          <p:nvPr/>
        </p:nvSpPr>
        <p:spPr>
          <a:xfrm>
            <a:off x="23825" y="6505650"/>
            <a:ext cx="9078600" cy="3651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accent2"/>
              </a:buClr>
              <a:buSzPts val="250"/>
              <a:buFont typeface="Verdana"/>
              <a:buNone/>
            </a:pPr>
            <a:r>
              <a:rPr b="0" i="0" lang="en-AU" sz="900" u="none" cap="none" strike="noStrike">
                <a:solidFill>
                  <a:schemeClr val="dk1"/>
                </a:solidFill>
                <a:latin typeface="Verdana"/>
                <a:ea typeface="Verdana"/>
                <a:cs typeface="Verdana"/>
                <a:sym typeface="Verdana"/>
              </a:rPr>
              <a:t>© Copyright. Science Learning Hub – Pokapū Akoranga Pūtaiao The University of Waikato Te Whare Wananga o Waikato. </a:t>
            </a:r>
            <a:endParaRPr b="0" i="0" sz="900" u="none" cap="none" strike="noStrike">
              <a:solidFill>
                <a:schemeClr val="dk1"/>
              </a:solidFill>
              <a:latin typeface="Verdana"/>
              <a:ea typeface="Verdana"/>
              <a:cs typeface="Verdana"/>
              <a:sym typeface="Verdana"/>
            </a:endParaRPr>
          </a:p>
          <a:p>
            <a:pPr indent="0" lvl="0" marL="0" marR="0" rtl="0" algn="l">
              <a:lnSpc>
                <a:spcPct val="100000"/>
              </a:lnSpc>
              <a:spcBef>
                <a:spcPts val="0"/>
              </a:spcBef>
              <a:spcAft>
                <a:spcPts val="0"/>
              </a:spcAft>
              <a:buClr>
                <a:schemeClr val="accent2"/>
              </a:buClr>
              <a:buSzPts val="250"/>
              <a:buFont typeface="Verdana"/>
              <a:buNone/>
            </a:pPr>
            <a:r>
              <a:rPr b="0" i="0" lang="en-AU" sz="900" u="none" cap="none" strike="noStrike">
                <a:solidFill>
                  <a:schemeClr val="dk1"/>
                </a:solidFill>
                <a:latin typeface="Verdana"/>
                <a:ea typeface="Verdana"/>
                <a:cs typeface="Verdana"/>
                <a:sym typeface="Verdana"/>
              </a:rPr>
              <a:t>All Rights Reserved |</a:t>
            </a:r>
            <a:r>
              <a:rPr b="0" i="0" lang="en-AU" sz="900" u="none" cap="none" strike="noStrike">
                <a:solidFill>
                  <a:schemeClr val="accent2"/>
                </a:solidFill>
                <a:latin typeface="Verdana"/>
                <a:ea typeface="Verdana"/>
                <a:cs typeface="Verdana"/>
                <a:sym typeface="Verdana"/>
              </a:rPr>
              <a:t> </a:t>
            </a:r>
            <a:r>
              <a:rPr b="0" i="0" lang="en-AU" sz="900" u="sng" cap="none" strike="noStrike">
                <a:solidFill>
                  <a:schemeClr val="hlink"/>
                </a:solidFill>
                <a:latin typeface="Verdana"/>
                <a:ea typeface="Verdana"/>
                <a:cs typeface="Verdana"/>
                <a:sym typeface="Verdana"/>
                <a:hlinkClick r:id="rId6"/>
              </a:rPr>
              <a:t>www.sciencelearn.org.nz</a:t>
            </a:r>
            <a:r>
              <a:rPr b="0" i="0" lang="en-AU" sz="900" u="none" cap="none" strike="noStrike">
                <a:solidFill>
                  <a:schemeClr val="dk1"/>
                </a:solidFill>
                <a:latin typeface="Verdana"/>
                <a:ea typeface="Verdana"/>
                <a:cs typeface="Verdana"/>
                <a:sym typeface="Verdana"/>
              </a:rPr>
              <a:t>. All images are copyrighted. For further information, please refer to </a:t>
            </a:r>
            <a:r>
              <a:rPr b="0" i="0" lang="en-AU" sz="900" u="sng" cap="none" strike="noStrike">
                <a:solidFill>
                  <a:schemeClr val="hlink"/>
                </a:solidFill>
                <a:latin typeface="Verdana"/>
                <a:ea typeface="Verdana"/>
                <a:cs typeface="Verdana"/>
                <a:sym typeface="Verdana"/>
                <a:hlinkClick r:id="rId7"/>
              </a:rPr>
              <a:t>enquiries@sciencelearn.org.nz</a:t>
            </a:r>
            <a:r>
              <a:rPr b="0" i="0" lang="en-AU" sz="900" u="none" cap="none" strike="noStrike">
                <a:solidFill>
                  <a:schemeClr val="dk1"/>
                </a:solidFill>
                <a:latin typeface="Verdana"/>
                <a:ea typeface="Verdana"/>
                <a:cs typeface="Verdana"/>
                <a:sym typeface="Verdana"/>
              </a:rPr>
              <a:t> </a:t>
            </a:r>
            <a:endParaRPr b="0" i="0" sz="900" u="none" cap="none" strike="noStrike">
              <a:solidFill>
                <a:schemeClr val="accent2"/>
              </a:solidFill>
              <a:uFill>
                <a:noFill/>
              </a:uFill>
              <a:latin typeface="Verdana"/>
              <a:ea typeface="Verdana"/>
              <a:cs typeface="Verdana"/>
              <a:sym typeface="Verdana"/>
              <a:hlinkClick r:id="rId8"/>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0"/>
                                        </p:tgtEl>
                                        <p:attrNameLst>
                                          <p:attrName>style.visibility</p:attrName>
                                        </p:attrNameLst>
                                      </p:cBhvr>
                                      <p:to>
                                        <p:strVal val="visible"/>
                                      </p:to>
                                    </p:set>
                                    <p:animEffect filter="fade" transition="in">
                                      <p:cBhvr>
                                        <p:cTn dur="1000"/>
                                        <p:tgtEl>
                                          <p:spTgt spid="25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1"/>
                                        </p:tgtEl>
                                        <p:attrNameLst>
                                          <p:attrName>style.visibility</p:attrName>
                                        </p:attrNameLst>
                                      </p:cBhvr>
                                      <p:to>
                                        <p:strVal val="visible"/>
                                      </p:to>
                                    </p:set>
                                    <p:animEffect filter="fade" transition="in">
                                      <p:cBhvr>
                                        <p:cTn dur="1000"/>
                                        <p:tgtEl>
                                          <p:spTgt spid="25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2"/>
                                        </p:tgtEl>
                                        <p:attrNameLst>
                                          <p:attrName>style.visibility</p:attrName>
                                        </p:attrNameLst>
                                      </p:cBhvr>
                                      <p:to>
                                        <p:strVal val="visible"/>
                                      </p:to>
                                    </p:set>
                                    <p:animEffect filter="fade" transition="in">
                                      <p:cBhvr>
                                        <p:cTn dur="1000"/>
                                        <p:tgtEl>
                                          <p:spTgt spid="25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9" name="Shape 259"/>
        <p:cNvGrpSpPr/>
        <p:nvPr/>
      </p:nvGrpSpPr>
      <p:grpSpPr>
        <a:xfrm>
          <a:off x="0" y="0"/>
          <a:ext cx="0" cy="0"/>
          <a:chOff x="0" y="0"/>
          <a:chExt cx="0" cy="0"/>
        </a:xfrm>
      </p:grpSpPr>
      <p:sp>
        <p:nvSpPr>
          <p:cNvPr id="260" name="Google Shape;260;p19"/>
          <p:cNvSpPr txBox="1"/>
          <p:nvPr>
            <p:ph type="title"/>
          </p:nvPr>
        </p:nvSpPr>
        <p:spPr>
          <a:xfrm>
            <a:off x="457200" y="431225"/>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accent1"/>
              </a:buClr>
              <a:buSzPts val="800"/>
              <a:buFont typeface="Calibri"/>
              <a:buNone/>
            </a:pPr>
            <a:r>
              <a:rPr b="1" lang="en-AU" sz="3200"/>
              <a:t>Getting started with citizen science</a:t>
            </a:r>
            <a:endParaRPr b="1" sz="3200"/>
          </a:p>
          <a:p>
            <a:pPr indent="0" lvl="0" marL="0" rtl="0" algn="ctr">
              <a:lnSpc>
                <a:spcPct val="100000"/>
              </a:lnSpc>
              <a:spcBef>
                <a:spcPts val="0"/>
              </a:spcBef>
              <a:spcAft>
                <a:spcPts val="0"/>
              </a:spcAft>
              <a:buClr>
                <a:schemeClr val="accent1"/>
              </a:buClr>
              <a:buSzPts val="800"/>
              <a:buFont typeface="Calibri"/>
              <a:buNone/>
            </a:pPr>
            <a:r>
              <a:rPr b="1" lang="en-AU" sz="3200"/>
              <a:t>What is it?</a:t>
            </a:r>
            <a:endParaRPr b="1" sz="3200"/>
          </a:p>
        </p:txBody>
      </p:sp>
      <p:cxnSp>
        <p:nvCxnSpPr>
          <p:cNvPr id="261" name="Google Shape;261;p19"/>
          <p:cNvCxnSpPr/>
          <p:nvPr/>
        </p:nvCxnSpPr>
        <p:spPr>
          <a:xfrm flipH="1" rot="10800000">
            <a:off x="848550" y="2670575"/>
            <a:ext cx="7219500" cy="300"/>
          </a:xfrm>
          <a:prstGeom prst="straightConnector1">
            <a:avLst/>
          </a:prstGeom>
          <a:noFill/>
          <a:ln cap="flat" cmpd="sng" w="76200">
            <a:solidFill>
              <a:srgbClr val="2C7C9F"/>
            </a:solidFill>
            <a:prstDash val="solid"/>
            <a:round/>
            <a:headEnd len="sm" w="sm" type="none"/>
            <a:tailEnd len="med" w="med" type="stealth"/>
          </a:ln>
        </p:spPr>
      </p:cxnSp>
      <p:sp>
        <p:nvSpPr>
          <p:cNvPr id="262" name="Google Shape;262;p19"/>
          <p:cNvSpPr txBox="1"/>
          <p:nvPr/>
        </p:nvSpPr>
        <p:spPr>
          <a:xfrm>
            <a:off x="319925" y="2949075"/>
            <a:ext cx="3116100" cy="695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0" i="0" lang="en-AU" sz="1800" u="none" cap="none" strike="noStrike">
                <a:solidFill>
                  <a:srgbClr val="595959"/>
                </a:solidFill>
                <a:latin typeface="Arial"/>
                <a:ea typeface="Arial"/>
                <a:cs typeface="Arial"/>
                <a:sym typeface="Arial"/>
              </a:rPr>
              <a:t>Connecting with scientists</a:t>
            </a:r>
            <a:endParaRPr b="0" i="0" sz="1800" u="none" cap="none" strike="noStrike">
              <a:solidFill>
                <a:srgbClr val="595959"/>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AU" sz="1800" u="none" cap="none" strike="noStrike">
                <a:solidFill>
                  <a:srgbClr val="595959"/>
                </a:solidFill>
                <a:latin typeface="Arial"/>
                <a:ea typeface="Arial"/>
                <a:cs typeface="Arial"/>
                <a:sym typeface="Arial"/>
              </a:rPr>
              <a:t>One-off data-collection event</a:t>
            </a:r>
            <a:endParaRPr b="0" i="0" sz="1800" u="none" cap="none" strike="noStrike">
              <a:solidFill>
                <a:srgbClr val="595959"/>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595959"/>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63" name="Google Shape;263;p19"/>
          <p:cNvSpPr txBox="1"/>
          <p:nvPr/>
        </p:nvSpPr>
        <p:spPr>
          <a:xfrm>
            <a:off x="5731225" y="2983800"/>
            <a:ext cx="2955600" cy="1467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0" i="0" lang="en-AU" sz="1800" u="none" cap="none" strike="noStrike">
                <a:solidFill>
                  <a:srgbClr val="595959"/>
                </a:solidFill>
                <a:latin typeface="Arial"/>
                <a:ea typeface="Arial"/>
                <a:cs typeface="Arial"/>
                <a:sym typeface="Arial"/>
              </a:rPr>
              <a:t>Longer-term projects, e.g. participatory science </a:t>
            </a:r>
            <a:endParaRPr b="0" i="0" sz="1800" u="none" cap="none" strike="noStrike">
              <a:solidFill>
                <a:srgbClr val="595959"/>
              </a:solidFill>
              <a:latin typeface="Arial"/>
              <a:ea typeface="Arial"/>
              <a:cs typeface="Arial"/>
              <a:sym typeface="Arial"/>
            </a:endParaRPr>
          </a:p>
        </p:txBody>
      </p:sp>
      <p:sp>
        <p:nvSpPr>
          <p:cNvPr id="264" name="Google Shape;264;p19"/>
          <p:cNvSpPr/>
          <p:nvPr/>
        </p:nvSpPr>
        <p:spPr>
          <a:xfrm>
            <a:off x="1140675" y="3867200"/>
            <a:ext cx="820800" cy="1613700"/>
          </a:xfrm>
          <a:prstGeom prst="upArrow">
            <a:avLst>
              <a:gd fmla="val 50000" name="adj1"/>
              <a:gd fmla="val 50000" name="adj2"/>
            </a:avLst>
          </a:prstGeom>
          <a:solidFill>
            <a:srgbClr val="FF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5" name="Google Shape;265;p19"/>
          <p:cNvSpPr txBox="1"/>
          <p:nvPr/>
        </p:nvSpPr>
        <p:spPr>
          <a:xfrm>
            <a:off x="23825" y="6505650"/>
            <a:ext cx="9078600" cy="3651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accent2"/>
              </a:buClr>
              <a:buSzPts val="250"/>
              <a:buFont typeface="Verdana"/>
              <a:buNone/>
            </a:pPr>
            <a:r>
              <a:rPr b="0" i="0" lang="en-AU" sz="900" u="none" cap="none" strike="noStrike">
                <a:solidFill>
                  <a:schemeClr val="dk1"/>
                </a:solidFill>
                <a:latin typeface="Verdana"/>
                <a:ea typeface="Verdana"/>
                <a:cs typeface="Verdana"/>
                <a:sym typeface="Verdana"/>
              </a:rPr>
              <a:t>© Copyright. Science Learning Hub – Pokapū Akoranga Pūtaiao The University of Waikato Te Whare Wananga o Waikato. </a:t>
            </a:r>
            <a:endParaRPr b="0" i="0" sz="900" u="none" cap="none" strike="noStrike">
              <a:solidFill>
                <a:schemeClr val="dk1"/>
              </a:solidFill>
              <a:latin typeface="Verdana"/>
              <a:ea typeface="Verdana"/>
              <a:cs typeface="Verdana"/>
              <a:sym typeface="Verdana"/>
            </a:endParaRPr>
          </a:p>
          <a:p>
            <a:pPr indent="0" lvl="0" marL="0" marR="0" rtl="0" algn="l">
              <a:lnSpc>
                <a:spcPct val="100000"/>
              </a:lnSpc>
              <a:spcBef>
                <a:spcPts val="0"/>
              </a:spcBef>
              <a:spcAft>
                <a:spcPts val="0"/>
              </a:spcAft>
              <a:buClr>
                <a:schemeClr val="accent2"/>
              </a:buClr>
              <a:buSzPts val="250"/>
              <a:buFont typeface="Verdana"/>
              <a:buNone/>
            </a:pPr>
            <a:r>
              <a:rPr b="0" i="0" lang="en-AU" sz="900" u="none" cap="none" strike="noStrike">
                <a:solidFill>
                  <a:schemeClr val="dk1"/>
                </a:solidFill>
                <a:latin typeface="Verdana"/>
                <a:ea typeface="Verdana"/>
                <a:cs typeface="Verdana"/>
                <a:sym typeface="Verdana"/>
              </a:rPr>
              <a:t>All Rights Reserved |</a:t>
            </a:r>
            <a:r>
              <a:rPr b="0" i="0" lang="en-AU" sz="900" u="none" cap="none" strike="noStrike">
                <a:solidFill>
                  <a:schemeClr val="accent2"/>
                </a:solidFill>
                <a:latin typeface="Verdana"/>
                <a:ea typeface="Verdana"/>
                <a:cs typeface="Verdana"/>
                <a:sym typeface="Verdana"/>
              </a:rPr>
              <a:t> </a:t>
            </a:r>
            <a:r>
              <a:rPr b="0" i="0" lang="en-AU" sz="900" u="sng" cap="none" strike="noStrike">
                <a:solidFill>
                  <a:schemeClr val="hlink"/>
                </a:solidFill>
                <a:latin typeface="Verdana"/>
                <a:ea typeface="Verdana"/>
                <a:cs typeface="Verdana"/>
                <a:sym typeface="Verdana"/>
                <a:hlinkClick r:id="rId3"/>
              </a:rPr>
              <a:t>www.sciencelearn.org.nz</a:t>
            </a:r>
            <a:r>
              <a:rPr b="0" i="0" lang="en-AU" sz="900" u="none" cap="none" strike="noStrike">
                <a:solidFill>
                  <a:schemeClr val="dk1"/>
                </a:solidFill>
                <a:latin typeface="Verdana"/>
                <a:ea typeface="Verdana"/>
                <a:cs typeface="Verdana"/>
                <a:sym typeface="Verdana"/>
              </a:rPr>
              <a:t>. All images are copyrighted. For further information, please refer to </a:t>
            </a:r>
            <a:r>
              <a:rPr b="0" i="0" lang="en-AU" sz="900" u="sng" cap="none" strike="noStrike">
                <a:solidFill>
                  <a:schemeClr val="hlink"/>
                </a:solidFill>
                <a:latin typeface="Verdana"/>
                <a:ea typeface="Verdana"/>
                <a:cs typeface="Verdana"/>
                <a:sym typeface="Verdana"/>
                <a:hlinkClick r:id="rId4"/>
              </a:rPr>
              <a:t>enquiries@sciencelearn.org.nz</a:t>
            </a:r>
            <a:r>
              <a:rPr b="0" i="0" lang="en-AU" sz="900" u="none" cap="none" strike="noStrike">
                <a:solidFill>
                  <a:schemeClr val="dk1"/>
                </a:solidFill>
                <a:latin typeface="Verdana"/>
                <a:ea typeface="Verdana"/>
                <a:cs typeface="Verdana"/>
                <a:sym typeface="Verdana"/>
              </a:rPr>
              <a:t> </a:t>
            </a:r>
            <a:endParaRPr b="0" i="0" sz="900" u="none" cap="none" strike="noStrike">
              <a:solidFill>
                <a:schemeClr val="accent2"/>
              </a:solidFill>
              <a:uFill>
                <a:noFill/>
              </a:uFill>
              <a:latin typeface="Verdana"/>
              <a:ea typeface="Verdana"/>
              <a:cs typeface="Verdana"/>
              <a:sym typeface="Verdana"/>
              <a:hlinkClick r:id="rId5"/>
            </a:endParaRPr>
          </a:p>
        </p:txBody>
      </p:sp>
    </p:spTree>
  </p:cSld>
  <p:clrMapOvr>
    <a:masterClrMapping/>
  </p:clrMapOvr>
  <p:transition spd="slow">
    <p:fade thruBlk="1"/>
  </p:transition>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64" name="Shape 64"/>
        <p:cNvGrpSpPr/>
        <p:nvPr/>
      </p:nvGrpSpPr>
      <p:grpSpPr>
        <a:xfrm>
          <a:off x="0" y="0"/>
          <a:ext cx="0" cy="0"/>
          <a:chOff x="0" y="0"/>
          <a:chExt cx="0" cy="0"/>
        </a:xfrm>
      </p:grpSpPr>
      <p:pic>
        <p:nvPicPr>
          <p:cNvPr id="65" name="Google Shape;65;p3"/>
          <p:cNvPicPr preferRelativeResize="0"/>
          <p:nvPr/>
        </p:nvPicPr>
        <p:blipFill rotWithShape="1">
          <a:blip r:embed="rId4">
            <a:alphaModFix/>
          </a:blip>
          <a:srcRect b="7634" l="1498" r="1196" t="8912"/>
          <a:stretch/>
        </p:blipFill>
        <p:spPr>
          <a:xfrm>
            <a:off x="24725" y="1335259"/>
            <a:ext cx="9144005" cy="1313516"/>
          </a:xfrm>
          <a:prstGeom prst="rect">
            <a:avLst/>
          </a:prstGeom>
          <a:noFill/>
          <a:ln>
            <a:noFill/>
          </a:ln>
        </p:spPr>
      </p:pic>
      <p:sp>
        <p:nvSpPr>
          <p:cNvPr id="66" name="Google Shape;66;p3"/>
          <p:cNvSpPr txBox="1"/>
          <p:nvPr/>
        </p:nvSpPr>
        <p:spPr>
          <a:xfrm>
            <a:off x="839100" y="181325"/>
            <a:ext cx="7465800" cy="10188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100"/>
              <a:buFont typeface="Arial"/>
              <a:buNone/>
            </a:pPr>
            <a:r>
              <a:rPr b="1" i="0" lang="en-AU" sz="3000" u="none" cap="none" strike="noStrike">
                <a:solidFill>
                  <a:srgbClr val="31859C"/>
                </a:solidFill>
                <a:latin typeface="Arial"/>
                <a:ea typeface="Arial"/>
                <a:cs typeface="Arial"/>
                <a:sym typeface="Arial"/>
              </a:rPr>
              <a:t>Pokapū Akoranga Pūtaiao</a:t>
            </a:r>
            <a:r>
              <a:rPr b="1" i="0" lang="en-AU" sz="3200" u="none" cap="none" strike="noStrike">
                <a:solidFill>
                  <a:srgbClr val="31859C"/>
                </a:solidFill>
                <a:latin typeface="Arial"/>
                <a:ea typeface="Arial"/>
                <a:cs typeface="Arial"/>
                <a:sym typeface="Arial"/>
              </a:rPr>
              <a:t> </a:t>
            </a:r>
            <a:endParaRPr b="1" i="0" sz="3200" u="none" cap="none" strike="noStrike">
              <a:solidFill>
                <a:schemeClr val="dk2"/>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1100"/>
              <a:buFont typeface="Arial"/>
              <a:buNone/>
            </a:pPr>
            <a:r>
              <a:rPr b="1" i="0" lang="en-AU" sz="3000" u="none" cap="none" strike="noStrike">
                <a:solidFill>
                  <a:schemeClr val="accent1"/>
                </a:solidFill>
                <a:latin typeface="Arial"/>
                <a:ea typeface="Arial"/>
                <a:cs typeface="Arial"/>
                <a:sym typeface="Arial"/>
              </a:rPr>
              <a:t>The Science Learning Hub </a:t>
            </a:r>
            <a:endParaRPr b="0" i="0" sz="3000" u="none" cap="none" strike="noStrike">
              <a:solidFill>
                <a:srgbClr val="000000"/>
              </a:solidFill>
              <a:latin typeface="Arial"/>
              <a:ea typeface="Arial"/>
              <a:cs typeface="Arial"/>
              <a:sym typeface="Arial"/>
            </a:endParaRPr>
          </a:p>
        </p:txBody>
      </p:sp>
      <p:sp>
        <p:nvSpPr>
          <p:cNvPr id="67" name="Google Shape;67;p3"/>
          <p:cNvSpPr txBox="1"/>
          <p:nvPr/>
        </p:nvSpPr>
        <p:spPr>
          <a:xfrm>
            <a:off x="375725" y="2783900"/>
            <a:ext cx="8442000" cy="2645400"/>
          </a:xfrm>
          <a:prstGeom prst="rect">
            <a:avLst/>
          </a:prstGeom>
          <a:noFill/>
          <a:ln>
            <a:noFill/>
          </a:ln>
        </p:spPr>
        <p:txBody>
          <a:bodyPr anchorCtr="0" anchor="ctr" bIns="91425" lIns="91425" spcFirstLastPara="1" rIns="91425" wrap="square" tIns="91425">
            <a:noAutofit/>
          </a:bodyPr>
          <a:lstStyle/>
          <a:p>
            <a:pPr indent="-349250" lvl="0" marL="349250" marR="0" rtl="0" algn="l">
              <a:lnSpc>
                <a:spcPct val="100000"/>
              </a:lnSpc>
              <a:spcBef>
                <a:spcPts val="0"/>
              </a:spcBef>
              <a:spcAft>
                <a:spcPts val="0"/>
              </a:spcAft>
              <a:buClr>
                <a:srgbClr val="6FB7D7"/>
              </a:buClr>
              <a:buSzPts val="2640"/>
              <a:buFont typeface="Noto Sans Symbols"/>
              <a:buChar char="●"/>
            </a:pPr>
            <a:r>
              <a:rPr b="0" i="0" lang="en-AU" sz="2400" u="none" cap="none" strike="noStrike">
                <a:solidFill>
                  <a:srgbClr val="595959"/>
                </a:solidFill>
                <a:latin typeface="Arial"/>
                <a:ea typeface="Arial"/>
                <a:cs typeface="Arial"/>
                <a:sym typeface="Arial"/>
              </a:rPr>
              <a:t>A trustworthy online resource – produced by educators and scientists for New Zealand teachers and students. </a:t>
            </a:r>
            <a:endParaRPr b="0" i="0" sz="2400" u="none" cap="none" strike="noStrike">
              <a:solidFill>
                <a:srgbClr val="595959"/>
              </a:solidFill>
              <a:latin typeface="Arial"/>
              <a:ea typeface="Arial"/>
              <a:cs typeface="Arial"/>
              <a:sym typeface="Arial"/>
            </a:endParaRPr>
          </a:p>
          <a:p>
            <a:pPr indent="-349250" lvl="0" marL="349250" marR="0" rtl="0" algn="l">
              <a:lnSpc>
                <a:spcPct val="100000"/>
              </a:lnSpc>
              <a:spcBef>
                <a:spcPts val="1000"/>
              </a:spcBef>
              <a:spcAft>
                <a:spcPts val="0"/>
              </a:spcAft>
              <a:buClr>
                <a:srgbClr val="6FB7D7"/>
              </a:buClr>
              <a:buSzPts val="2640"/>
              <a:buFont typeface="Noto Sans Symbols"/>
              <a:buChar char="●"/>
            </a:pPr>
            <a:r>
              <a:rPr b="0" i="0" lang="en-AU" sz="2400" u="none" cap="none" strike="noStrike">
                <a:solidFill>
                  <a:srgbClr val="595959"/>
                </a:solidFill>
                <a:latin typeface="Arial"/>
                <a:ea typeface="Arial"/>
                <a:cs typeface="Arial"/>
                <a:sym typeface="Arial"/>
              </a:rPr>
              <a:t>Based on world-class New Zealand science research.</a:t>
            </a:r>
            <a:endParaRPr b="0" i="0" sz="2400" u="none" cap="none" strike="noStrike">
              <a:solidFill>
                <a:srgbClr val="595959"/>
              </a:solidFill>
              <a:latin typeface="Arial"/>
              <a:ea typeface="Arial"/>
              <a:cs typeface="Arial"/>
              <a:sym typeface="Arial"/>
            </a:endParaRPr>
          </a:p>
          <a:p>
            <a:pPr indent="-349250" lvl="0" marL="349250" marR="0" rtl="0" algn="l">
              <a:lnSpc>
                <a:spcPct val="100000"/>
              </a:lnSpc>
              <a:spcBef>
                <a:spcPts val="1000"/>
              </a:spcBef>
              <a:spcAft>
                <a:spcPts val="1000"/>
              </a:spcAft>
              <a:buClr>
                <a:srgbClr val="6FB7D7"/>
              </a:buClr>
              <a:buSzPts val="2640"/>
              <a:buFont typeface="Noto Sans Symbols"/>
              <a:buChar char="●"/>
            </a:pPr>
            <a:r>
              <a:rPr b="0" i="0" lang="en-AU" sz="2400" u="none" cap="none" strike="noStrike">
                <a:solidFill>
                  <a:srgbClr val="595959"/>
                </a:solidFill>
                <a:latin typeface="Arial"/>
                <a:ea typeface="Arial"/>
                <a:cs typeface="Arial"/>
                <a:sym typeface="Arial"/>
              </a:rPr>
              <a:t>Supported by learning activities, information about the key science ideas and concepts, multimedia tools and other resources.</a:t>
            </a:r>
            <a:endParaRPr b="0" i="0" sz="1400" u="none" cap="none" strike="noStrike">
              <a:solidFill>
                <a:srgbClr val="000000"/>
              </a:solidFill>
              <a:latin typeface="Arial"/>
              <a:ea typeface="Arial"/>
              <a:cs typeface="Arial"/>
              <a:sym typeface="Arial"/>
            </a:endParaRPr>
          </a:p>
        </p:txBody>
      </p:sp>
      <p:pic>
        <p:nvPicPr>
          <p:cNvPr id="68" name="Google Shape;68;p3"/>
          <p:cNvPicPr preferRelativeResize="0"/>
          <p:nvPr/>
        </p:nvPicPr>
        <p:blipFill rotWithShape="1">
          <a:blip r:embed="rId5">
            <a:alphaModFix/>
          </a:blip>
          <a:srcRect b="0" l="0" r="0" t="0"/>
          <a:stretch/>
        </p:blipFill>
        <p:spPr>
          <a:xfrm>
            <a:off x="1362975" y="5429300"/>
            <a:ext cx="6285020" cy="1018800"/>
          </a:xfrm>
          <a:prstGeom prst="rect">
            <a:avLst/>
          </a:prstGeom>
          <a:noFill/>
          <a:ln>
            <a:noFill/>
          </a:ln>
          <a:effectLst>
            <a:outerShdw blurRad="57150" rotWithShape="0" algn="bl" dir="5400000" dist="85725">
              <a:srgbClr val="000000">
                <a:alpha val="48627"/>
              </a:srgbClr>
            </a:outerShdw>
          </a:effectLst>
        </p:spPr>
      </p:pic>
      <p:sp>
        <p:nvSpPr>
          <p:cNvPr id="69" name="Google Shape;69;p3"/>
          <p:cNvSpPr txBox="1"/>
          <p:nvPr/>
        </p:nvSpPr>
        <p:spPr>
          <a:xfrm>
            <a:off x="23825" y="6505650"/>
            <a:ext cx="9078600" cy="3651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accent2"/>
              </a:buClr>
              <a:buSzPts val="250"/>
              <a:buFont typeface="Verdana"/>
              <a:buNone/>
            </a:pPr>
            <a:r>
              <a:rPr b="0" i="0" lang="en-AU" sz="900" u="none" cap="none" strike="noStrike">
                <a:solidFill>
                  <a:schemeClr val="dk1"/>
                </a:solidFill>
                <a:latin typeface="Verdana"/>
                <a:ea typeface="Verdana"/>
                <a:cs typeface="Verdana"/>
                <a:sym typeface="Verdana"/>
              </a:rPr>
              <a:t>© Copyright. Science Learning Hub – Pokapū Akoranga Pūtaiao The University of Waikato Te Whare Wananga o Waikato. </a:t>
            </a:r>
            <a:endParaRPr b="0" i="0" sz="900" u="none" cap="none" strike="noStrike">
              <a:solidFill>
                <a:schemeClr val="dk1"/>
              </a:solidFill>
              <a:latin typeface="Verdana"/>
              <a:ea typeface="Verdana"/>
              <a:cs typeface="Verdana"/>
              <a:sym typeface="Verdana"/>
            </a:endParaRPr>
          </a:p>
          <a:p>
            <a:pPr indent="0" lvl="0" marL="0" marR="0" rtl="0" algn="l">
              <a:lnSpc>
                <a:spcPct val="100000"/>
              </a:lnSpc>
              <a:spcBef>
                <a:spcPts val="0"/>
              </a:spcBef>
              <a:spcAft>
                <a:spcPts val="0"/>
              </a:spcAft>
              <a:buClr>
                <a:schemeClr val="accent2"/>
              </a:buClr>
              <a:buSzPts val="250"/>
              <a:buFont typeface="Verdana"/>
              <a:buNone/>
            </a:pPr>
            <a:r>
              <a:rPr b="0" i="0" lang="en-AU" sz="900" u="none" cap="none" strike="noStrike">
                <a:solidFill>
                  <a:schemeClr val="dk1"/>
                </a:solidFill>
                <a:latin typeface="Verdana"/>
                <a:ea typeface="Verdana"/>
                <a:cs typeface="Verdana"/>
                <a:sym typeface="Verdana"/>
              </a:rPr>
              <a:t>All Rights Reserved |</a:t>
            </a:r>
            <a:r>
              <a:rPr b="0" i="0" lang="en-AU" sz="900" u="none" cap="none" strike="noStrike">
                <a:solidFill>
                  <a:schemeClr val="accent2"/>
                </a:solidFill>
                <a:latin typeface="Verdana"/>
                <a:ea typeface="Verdana"/>
                <a:cs typeface="Verdana"/>
                <a:sym typeface="Verdana"/>
              </a:rPr>
              <a:t> </a:t>
            </a:r>
            <a:r>
              <a:rPr b="0" i="0" lang="en-AU" sz="900" u="sng" cap="none" strike="noStrike">
                <a:solidFill>
                  <a:schemeClr val="hlink"/>
                </a:solidFill>
                <a:latin typeface="Verdana"/>
                <a:ea typeface="Verdana"/>
                <a:cs typeface="Verdana"/>
                <a:sym typeface="Verdana"/>
                <a:hlinkClick r:id="rId6"/>
              </a:rPr>
              <a:t>www.sciencelearn.org.nz</a:t>
            </a:r>
            <a:r>
              <a:rPr b="0" i="0" lang="en-AU" sz="900" u="none" cap="none" strike="noStrike">
                <a:solidFill>
                  <a:schemeClr val="dk1"/>
                </a:solidFill>
                <a:latin typeface="Verdana"/>
                <a:ea typeface="Verdana"/>
                <a:cs typeface="Verdana"/>
                <a:sym typeface="Verdana"/>
              </a:rPr>
              <a:t>. All images are copyrighted. For further information, please refer to </a:t>
            </a:r>
            <a:r>
              <a:rPr b="0" i="0" lang="en-AU" sz="900" u="sng" cap="none" strike="noStrike">
                <a:solidFill>
                  <a:schemeClr val="hlink"/>
                </a:solidFill>
                <a:latin typeface="Verdana"/>
                <a:ea typeface="Verdana"/>
                <a:cs typeface="Verdana"/>
                <a:sym typeface="Verdana"/>
                <a:hlinkClick r:id="rId7"/>
              </a:rPr>
              <a:t>enquiries@sciencelearn.org.nz</a:t>
            </a:r>
            <a:r>
              <a:rPr b="0" i="0" lang="en-AU" sz="900" u="none" cap="none" strike="noStrike">
                <a:solidFill>
                  <a:schemeClr val="dk1"/>
                </a:solidFill>
                <a:latin typeface="Verdana"/>
                <a:ea typeface="Verdana"/>
                <a:cs typeface="Verdana"/>
                <a:sym typeface="Verdana"/>
              </a:rPr>
              <a:t> </a:t>
            </a:r>
            <a:endParaRPr b="0" i="0" sz="900" u="none" cap="none" strike="noStrike">
              <a:solidFill>
                <a:schemeClr val="accent2"/>
              </a:solidFill>
              <a:uFill>
                <a:noFill/>
              </a:uFill>
              <a:latin typeface="Verdana"/>
              <a:ea typeface="Verdana"/>
              <a:cs typeface="Verdana"/>
              <a:sym typeface="Verdana"/>
              <a:hlinkClick r:id="rId8"/>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0" name="Shape 270"/>
        <p:cNvGrpSpPr/>
        <p:nvPr/>
      </p:nvGrpSpPr>
      <p:grpSpPr>
        <a:xfrm>
          <a:off x="0" y="0"/>
          <a:ext cx="0" cy="0"/>
          <a:chOff x="0" y="0"/>
          <a:chExt cx="0" cy="0"/>
        </a:xfrm>
      </p:grpSpPr>
      <p:sp>
        <p:nvSpPr>
          <p:cNvPr id="271" name="Google Shape;271;p20"/>
          <p:cNvSpPr txBox="1"/>
          <p:nvPr>
            <p:ph type="title"/>
          </p:nvPr>
        </p:nvSpPr>
        <p:spPr>
          <a:xfrm>
            <a:off x="457250" y="264300"/>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accent1"/>
              </a:buClr>
              <a:buSzPts val="800"/>
              <a:buFont typeface="Calibri"/>
              <a:buNone/>
            </a:pPr>
            <a:r>
              <a:rPr b="1" lang="en-AU" sz="3200"/>
              <a:t>Connecting with scientists</a:t>
            </a:r>
            <a:endParaRPr b="1" sz="3200"/>
          </a:p>
        </p:txBody>
      </p:sp>
      <p:pic>
        <p:nvPicPr>
          <p:cNvPr id="272" name="Google Shape;272;p20"/>
          <p:cNvPicPr preferRelativeResize="0"/>
          <p:nvPr/>
        </p:nvPicPr>
        <p:blipFill rotWithShape="1">
          <a:blip r:embed="rId3">
            <a:alphaModFix/>
          </a:blip>
          <a:srcRect b="0" l="0" r="0" t="0"/>
          <a:stretch/>
        </p:blipFill>
        <p:spPr>
          <a:xfrm>
            <a:off x="457250" y="1162950"/>
            <a:ext cx="3165651" cy="4714050"/>
          </a:xfrm>
          <a:prstGeom prst="rect">
            <a:avLst/>
          </a:prstGeom>
          <a:noFill/>
          <a:ln>
            <a:noFill/>
          </a:ln>
          <a:effectLst>
            <a:outerShdw blurRad="57150" rotWithShape="0" algn="bl" dir="5400000" dist="95250">
              <a:srgbClr val="000000">
                <a:alpha val="49411"/>
              </a:srgbClr>
            </a:outerShdw>
          </a:effectLst>
        </p:spPr>
      </p:pic>
      <p:pic>
        <p:nvPicPr>
          <p:cNvPr id="273" name="Google Shape;273;p20"/>
          <p:cNvPicPr preferRelativeResize="0"/>
          <p:nvPr/>
        </p:nvPicPr>
        <p:blipFill rotWithShape="1">
          <a:blip r:embed="rId4">
            <a:alphaModFix/>
          </a:blip>
          <a:srcRect b="0" l="0" r="0" t="0"/>
          <a:stretch/>
        </p:blipFill>
        <p:spPr>
          <a:xfrm>
            <a:off x="5561700" y="1232275"/>
            <a:ext cx="3125154" cy="4575399"/>
          </a:xfrm>
          <a:prstGeom prst="rect">
            <a:avLst/>
          </a:prstGeom>
          <a:noFill/>
          <a:ln>
            <a:noFill/>
          </a:ln>
          <a:effectLst>
            <a:outerShdw blurRad="57150" rotWithShape="0" algn="bl" dir="5400000" dist="95250">
              <a:srgbClr val="000000">
                <a:alpha val="49411"/>
              </a:srgbClr>
            </a:outerShdw>
          </a:effectLst>
        </p:spPr>
      </p:pic>
      <p:pic>
        <p:nvPicPr>
          <p:cNvPr id="274" name="Google Shape;274;p20"/>
          <p:cNvPicPr preferRelativeResize="0"/>
          <p:nvPr/>
        </p:nvPicPr>
        <p:blipFill rotWithShape="1">
          <a:blip r:embed="rId5">
            <a:alphaModFix/>
          </a:blip>
          <a:srcRect b="0" l="0" r="0" t="0"/>
          <a:stretch/>
        </p:blipFill>
        <p:spPr>
          <a:xfrm>
            <a:off x="2978900" y="1741375"/>
            <a:ext cx="3186199" cy="4575400"/>
          </a:xfrm>
          <a:prstGeom prst="rect">
            <a:avLst/>
          </a:prstGeom>
          <a:noFill/>
          <a:ln>
            <a:noFill/>
          </a:ln>
          <a:effectLst>
            <a:outerShdw blurRad="57150" rotWithShape="0" algn="bl" dir="5400000" dist="95250">
              <a:srgbClr val="000000">
                <a:alpha val="49411"/>
              </a:srgbClr>
            </a:outerShdw>
          </a:effectLst>
        </p:spPr>
      </p:pic>
      <p:sp>
        <p:nvSpPr>
          <p:cNvPr id="275" name="Google Shape;275;p20"/>
          <p:cNvSpPr txBox="1"/>
          <p:nvPr/>
        </p:nvSpPr>
        <p:spPr>
          <a:xfrm rot="5400000">
            <a:off x="5106475" y="4054025"/>
            <a:ext cx="1874700" cy="350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rPr b="0" i="0" lang="en-AU" sz="800" u="none" cap="none" strike="noStrike">
                <a:solidFill>
                  <a:srgbClr val="4C4C4C"/>
                </a:solidFill>
                <a:latin typeface="Verdana"/>
                <a:ea typeface="Verdana"/>
                <a:cs typeface="Verdana"/>
                <a:sym typeface="Verdana"/>
              </a:rPr>
              <a:t>N. Pattison</a:t>
            </a:r>
            <a:endParaRPr b="0" i="0" sz="800" u="none" cap="none" strike="noStrike">
              <a:solidFill>
                <a:srgbClr val="4C4C4C"/>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800"/>
              <a:buFont typeface="Arial"/>
              <a:buNone/>
            </a:pPr>
            <a:r>
              <a:rPr b="0" i="0" lang="en-AU" sz="800" u="none" cap="none" strike="noStrike">
                <a:solidFill>
                  <a:srgbClr val="4C4C4C"/>
                </a:solidFill>
                <a:latin typeface="Verdana"/>
                <a:ea typeface="Verdana"/>
                <a:cs typeface="Verdana"/>
                <a:sym typeface="Verdana"/>
              </a:rPr>
              <a:t>Rongomai Primary School</a:t>
            </a:r>
            <a:endParaRPr b="0" i="0" sz="800" u="none" cap="none" strike="noStrike">
              <a:solidFill>
                <a:srgbClr val="000000"/>
              </a:solidFill>
              <a:latin typeface="Verdana"/>
              <a:ea typeface="Verdana"/>
              <a:cs typeface="Verdana"/>
              <a:sym typeface="Verdana"/>
            </a:endParaRPr>
          </a:p>
        </p:txBody>
      </p:sp>
      <p:sp>
        <p:nvSpPr>
          <p:cNvPr id="276" name="Google Shape;276;p20"/>
          <p:cNvSpPr txBox="1"/>
          <p:nvPr/>
        </p:nvSpPr>
        <p:spPr>
          <a:xfrm>
            <a:off x="23825" y="6505650"/>
            <a:ext cx="9078600" cy="3651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accent2"/>
              </a:buClr>
              <a:buSzPts val="250"/>
              <a:buFont typeface="Verdana"/>
              <a:buNone/>
            </a:pPr>
            <a:r>
              <a:rPr b="0" i="0" lang="en-AU" sz="900" u="none" cap="none" strike="noStrike">
                <a:solidFill>
                  <a:schemeClr val="dk1"/>
                </a:solidFill>
                <a:latin typeface="Verdana"/>
                <a:ea typeface="Verdana"/>
                <a:cs typeface="Verdana"/>
                <a:sym typeface="Verdana"/>
              </a:rPr>
              <a:t>© Copyright. Science Learning Hub – Pokapū Akoranga Pūtaiao The University of Waikato Te Whare Wananga o Waikato. </a:t>
            </a:r>
            <a:endParaRPr b="0" i="0" sz="900" u="none" cap="none" strike="noStrike">
              <a:solidFill>
                <a:schemeClr val="dk1"/>
              </a:solidFill>
              <a:latin typeface="Verdana"/>
              <a:ea typeface="Verdana"/>
              <a:cs typeface="Verdana"/>
              <a:sym typeface="Verdana"/>
            </a:endParaRPr>
          </a:p>
          <a:p>
            <a:pPr indent="0" lvl="0" marL="0" marR="0" rtl="0" algn="l">
              <a:lnSpc>
                <a:spcPct val="100000"/>
              </a:lnSpc>
              <a:spcBef>
                <a:spcPts val="0"/>
              </a:spcBef>
              <a:spcAft>
                <a:spcPts val="0"/>
              </a:spcAft>
              <a:buClr>
                <a:schemeClr val="accent2"/>
              </a:buClr>
              <a:buSzPts val="250"/>
              <a:buFont typeface="Verdana"/>
              <a:buNone/>
            </a:pPr>
            <a:r>
              <a:rPr b="0" i="0" lang="en-AU" sz="900" u="none" cap="none" strike="noStrike">
                <a:solidFill>
                  <a:schemeClr val="dk1"/>
                </a:solidFill>
                <a:latin typeface="Verdana"/>
                <a:ea typeface="Verdana"/>
                <a:cs typeface="Verdana"/>
                <a:sym typeface="Verdana"/>
              </a:rPr>
              <a:t>All Rights Reserved |</a:t>
            </a:r>
            <a:r>
              <a:rPr b="0" i="0" lang="en-AU" sz="900" u="none" cap="none" strike="noStrike">
                <a:solidFill>
                  <a:schemeClr val="accent2"/>
                </a:solidFill>
                <a:latin typeface="Verdana"/>
                <a:ea typeface="Verdana"/>
                <a:cs typeface="Verdana"/>
                <a:sym typeface="Verdana"/>
              </a:rPr>
              <a:t> </a:t>
            </a:r>
            <a:r>
              <a:rPr b="0" i="0" lang="en-AU" sz="900" u="sng" cap="none" strike="noStrike">
                <a:solidFill>
                  <a:schemeClr val="hlink"/>
                </a:solidFill>
                <a:latin typeface="Verdana"/>
                <a:ea typeface="Verdana"/>
                <a:cs typeface="Verdana"/>
                <a:sym typeface="Verdana"/>
                <a:hlinkClick r:id="rId6"/>
              </a:rPr>
              <a:t>www.sciencelearn.org.nz</a:t>
            </a:r>
            <a:r>
              <a:rPr b="0" i="0" lang="en-AU" sz="900" u="none" cap="none" strike="noStrike">
                <a:solidFill>
                  <a:schemeClr val="dk1"/>
                </a:solidFill>
                <a:latin typeface="Verdana"/>
                <a:ea typeface="Verdana"/>
                <a:cs typeface="Verdana"/>
                <a:sym typeface="Verdana"/>
              </a:rPr>
              <a:t>. All images are copyrighted. For further information, please refer to </a:t>
            </a:r>
            <a:r>
              <a:rPr b="0" i="0" lang="en-AU" sz="900" u="sng" cap="none" strike="noStrike">
                <a:solidFill>
                  <a:schemeClr val="hlink"/>
                </a:solidFill>
                <a:latin typeface="Verdana"/>
                <a:ea typeface="Verdana"/>
                <a:cs typeface="Verdana"/>
                <a:sym typeface="Verdana"/>
                <a:hlinkClick r:id="rId7"/>
              </a:rPr>
              <a:t>enquiries@sciencelearn.org.nz</a:t>
            </a:r>
            <a:r>
              <a:rPr b="0" i="0" lang="en-AU" sz="900" u="none" cap="none" strike="noStrike">
                <a:solidFill>
                  <a:schemeClr val="dk1"/>
                </a:solidFill>
                <a:latin typeface="Verdana"/>
                <a:ea typeface="Verdana"/>
                <a:cs typeface="Verdana"/>
                <a:sym typeface="Verdana"/>
              </a:rPr>
              <a:t> </a:t>
            </a:r>
            <a:endParaRPr b="0" i="0" sz="900" u="none" cap="none" strike="noStrike">
              <a:solidFill>
                <a:schemeClr val="accent2"/>
              </a:solidFill>
              <a:uFill>
                <a:noFill/>
              </a:uFill>
              <a:latin typeface="Verdana"/>
              <a:ea typeface="Verdana"/>
              <a:cs typeface="Verdana"/>
              <a:sym typeface="Verdana"/>
              <a:hlinkClick r:id="rId8"/>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280" name="Shape 280"/>
        <p:cNvGrpSpPr/>
        <p:nvPr/>
      </p:nvGrpSpPr>
      <p:grpSpPr>
        <a:xfrm>
          <a:off x="0" y="0"/>
          <a:ext cx="0" cy="0"/>
          <a:chOff x="0" y="0"/>
          <a:chExt cx="0" cy="0"/>
        </a:xfrm>
      </p:grpSpPr>
      <p:sp>
        <p:nvSpPr>
          <p:cNvPr id="281" name="Google Shape;281;p21"/>
          <p:cNvSpPr txBox="1"/>
          <p:nvPr/>
        </p:nvSpPr>
        <p:spPr>
          <a:xfrm>
            <a:off x="2747650" y="1282375"/>
            <a:ext cx="5585400" cy="2991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
              <a:buFont typeface="Calibri"/>
              <a:buNone/>
            </a:pPr>
            <a:r>
              <a:rPr b="0" i="0" lang="en-AU" sz="1800" u="none" cap="none" strike="noStrike">
                <a:solidFill>
                  <a:srgbClr val="000000"/>
                </a:solidFill>
                <a:latin typeface="Arial"/>
                <a:ea typeface="Arial"/>
                <a:cs typeface="Arial"/>
                <a:sym typeface="Arial"/>
              </a:rPr>
              <a:t>Email us </a:t>
            </a:r>
            <a:r>
              <a:rPr b="0" i="0" lang="en-AU" sz="1800" u="sng" cap="none" strike="noStrike">
                <a:solidFill>
                  <a:schemeClr val="hlink"/>
                </a:solidFill>
                <a:latin typeface="Arial"/>
                <a:ea typeface="Arial"/>
                <a:cs typeface="Arial"/>
                <a:sym typeface="Arial"/>
                <a:hlinkClick r:id="rId4"/>
              </a:rPr>
              <a:t>enquiries@sciencelearn.org.nz</a:t>
            </a:r>
            <a:r>
              <a:rPr b="0" i="0" lang="en-AU" sz="1800" u="none" cap="none" strike="noStrike">
                <a:solidFill>
                  <a:srgbClr val="674EA7"/>
                </a:solidFill>
                <a:latin typeface="Arial"/>
                <a:ea typeface="Arial"/>
                <a:cs typeface="Arial"/>
                <a:sym typeface="Arial"/>
              </a:rPr>
              <a:t> </a:t>
            </a:r>
            <a:endParaRPr b="0" i="0" sz="1800" u="none" cap="none" strike="noStrike">
              <a:solidFill>
                <a:srgbClr val="674EA7"/>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400"/>
              <a:buFont typeface="Calibri"/>
              <a:buNone/>
            </a:pPr>
            <a:r>
              <a:t/>
            </a:r>
            <a:endParaRPr b="0" i="0" sz="1400" u="none" cap="none" strike="noStrike">
              <a:solidFill>
                <a:srgbClr val="674EA7"/>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400"/>
              <a:buFont typeface="Calibri"/>
              <a:buNone/>
            </a:pPr>
            <a:r>
              <a:rPr b="0" i="0" lang="en-AU" sz="1800" u="sng" cap="none" strike="noStrike">
                <a:solidFill>
                  <a:schemeClr val="hlink"/>
                </a:solidFill>
                <a:latin typeface="Arial"/>
                <a:ea typeface="Arial"/>
                <a:cs typeface="Arial"/>
                <a:sym typeface="Arial"/>
                <a:hlinkClick r:id="rId5"/>
              </a:rPr>
              <a:t>https://twitter.com/NZScienceLearn</a:t>
            </a:r>
            <a:endParaRPr b="0" i="0" sz="1800" u="none" cap="none" strike="noStrike">
              <a:solidFill>
                <a:srgbClr val="674EA7"/>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t/>
            </a:r>
            <a:endParaRPr b="0" i="0" sz="1400" u="sng" cap="none" strike="noStrike">
              <a:solidFill>
                <a:srgbClr val="674EA7"/>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400"/>
              <a:buFont typeface="Calibri"/>
              <a:buNone/>
            </a:pPr>
            <a:r>
              <a:rPr b="0" i="0" lang="en-AU" sz="1800" u="sng" cap="none" strike="noStrike">
                <a:solidFill>
                  <a:schemeClr val="hlink"/>
                </a:solidFill>
                <a:latin typeface="Arial"/>
                <a:ea typeface="Arial"/>
                <a:cs typeface="Arial"/>
                <a:sym typeface="Arial"/>
                <a:hlinkClick r:id="rId6"/>
              </a:rPr>
              <a:t>www.facebook.com/nzsciencelearn</a:t>
            </a:r>
            <a:endParaRPr b="0" i="0" sz="1800" u="none" cap="none" strike="noStrike">
              <a:solidFill>
                <a:srgbClr val="674EA7"/>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400"/>
              <a:buFont typeface="Calibri"/>
              <a:buNone/>
            </a:pPr>
            <a:r>
              <a:rPr b="0" i="0" lang="en-AU" sz="1800" u="sng" cap="none" strike="noStrike">
                <a:solidFill>
                  <a:srgbClr val="674EA7"/>
                </a:solidFill>
                <a:latin typeface="Arial"/>
                <a:ea typeface="Arial"/>
                <a:cs typeface="Arial"/>
                <a:sym typeface="Arial"/>
              </a:rPr>
              <a:t> </a:t>
            </a:r>
            <a:endParaRPr b="0" i="0" sz="1400" u="none" cap="none" strike="noStrike">
              <a:solidFill>
                <a:srgbClr val="674EA7"/>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400"/>
              <a:buFont typeface="Calibri"/>
              <a:buNone/>
            </a:pPr>
            <a:r>
              <a:rPr b="0" i="0" lang="en-AU" sz="1800" u="sng" cap="none" strike="noStrike">
                <a:solidFill>
                  <a:schemeClr val="hlink"/>
                </a:solidFill>
                <a:latin typeface="Arial"/>
                <a:ea typeface="Arial"/>
                <a:cs typeface="Arial"/>
                <a:sym typeface="Arial"/>
                <a:hlinkClick r:id="rId7"/>
              </a:rPr>
              <a:t>https://nz.pinterest.com/nzsciencelearn</a:t>
            </a:r>
            <a:endParaRPr b="0" i="0" sz="1800" u="none" cap="none" strike="noStrike">
              <a:solidFill>
                <a:srgbClr val="674EA7"/>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t/>
            </a:r>
            <a:endParaRPr b="0" i="0" sz="1800" u="none" cap="none" strike="noStrike">
              <a:solidFill>
                <a:srgbClr val="674EA7"/>
              </a:solidFill>
              <a:latin typeface="Arial"/>
              <a:ea typeface="Arial"/>
              <a:cs typeface="Arial"/>
              <a:sym typeface="Arial"/>
            </a:endParaRPr>
          </a:p>
          <a:p>
            <a:pPr indent="0" lvl="0" marL="0" marR="0" rtl="0" algn="l">
              <a:lnSpc>
                <a:spcPct val="100000"/>
              </a:lnSpc>
              <a:spcBef>
                <a:spcPts val="0"/>
              </a:spcBef>
              <a:spcAft>
                <a:spcPts val="0"/>
              </a:spcAft>
              <a:buClr>
                <a:schemeClr val="hlink"/>
              </a:buClr>
              <a:buSzPts val="400"/>
              <a:buFont typeface="Calibri"/>
              <a:buNone/>
            </a:pPr>
            <a:r>
              <a:rPr b="0" i="0" lang="en-AU" sz="1800" u="sng" cap="none" strike="noStrike">
                <a:solidFill>
                  <a:schemeClr val="hlink"/>
                </a:solidFill>
                <a:highlight>
                  <a:schemeClr val="lt1"/>
                </a:highlight>
                <a:latin typeface="Arial"/>
                <a:ea typeface="Arial"/>
                <a:cs typeface="Arial"/>
                <a:sym typeface="Arial"/>
                <a:hlinkClick r:id="rId8"/>
              </a:rPr>
              <a:t>www.instagram.com/sciencelearninghubnz</a:t>
            </a:r>
            <a:endParaRPr b="0" i="0" sz="1600" u="none" cap="none" strike="noStrike">
              <a:solidFill>
                <a:srgbClr val="000000"/>
              </a:solidFill>
              <a:latin typeface="Calibri"/>
              <a:ea typeface="Calibri"/>
              <a:cs typeface="Calibri"/>
              <a:sym typeface="Calibri"/>
            </a:endParaRPr>
          </a:p>
        </p:txBody>
      </p:sp>
      <p:sp>
        <p:nvSpPr>
          <p:cNvPr id="282" name="Google Shape;282;p21"/>
          <p:cNvSpPr txBox="1"/>
          <p:nvPr/>
        </p:nvSpPr>
        <p:spPr>
          <a:xfrm>
            <a:off x="392550" y="4371800"/>
            <a:ext cx="8595000" cy="9111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accent1"/>
              </a:buClr>
              <a:buSzPts val="400"/>
              <a:buFont typeface="Arial"/>
              <a:buNone/>
            </a:pPr>
            <a:r>
              <a:rPr b="0" i="0" lang="en-AU" sz="2400" u="none" cap="none" strike="noStrike">
                <a:solidFill>
                  <a:srgbClr val="000000"/>
                </a:solidFill>
                <a:latin typeface="Arial"/>
                <a:ea typeface="Arial"/>
                <a:cs typeface="Arial"/>
                <a:sym typeface="Arial"/>
              </a:rPr>
              <a:t>Join us in our </a:t>
            </a:r>
            <a:r>
              <a:rPr b="1" i="0" lang="en-AU" sz="2400" u="none" cap="none" strike="noStrike">
                <a:solidFill>
                  <a:schemeClr val="accent1"/>
                </a:solidFill>
                <a:latin typeface="Arial"/>
                <a:ea typeface="Arial"/>
                <a:cs typeface="Arial"/>
                <a:sym typeface="Arial"/>
              </a:rPr>
              <a:t>discussion chan</a:t>
            </a:r>
            <a:r>
              <a:rPr b="1" i="0" lang="en-AU" sz="2400" u="none" cap="none" strike="noStrike">
                <a:solidFill>
                  <a:srgbClr val="2C7C9F"/>
                </a:solidFill>
                <a:latin typeface="Arial"/>
                <a:ea typeface="Arial"/>
                <a:cs typeface="Arial"/>
                <a:sym typeface="Arial"/>
              </a:rPr>
              <a:t>nel</a:t>
            </a:r>
            <a:r>
              <a:rPr b="1" i="0" lang="en-AU" sz="2400" u="none" cap="none" strike="noStrike">
                <a:solidFill>
                  <a:srgbClr val="000000"/>
                </a:solidFill>
                <a:latin typeface="Arial"/>
                <a:ea typeface="Arial"/>
                <a:cs typeface="Arial"/>
                <a:sym typeface="Arial"/>
              </a:rPr>
              <a:t> </a:t>
            </a:r>
            <a:r>
              <a:rPr b="0" i="0" lang="en-AU" sz="2400" u="none" cap="none" strike="noStrike">
                <a:solidFill>
                  <a:schemeClr val="dk1"/>
                </a:solidFill>
                <a:latin typeface="Arial"/>
                <a:ea typeface="Arial"/>
                <a:cs typeface="Arial"/>
                <a:sym typeface="Arial"/>
              </a:rPr>
              <a:t>on</a:t>
            </a:r>
            <a:r>
              <a:rPr b="0" i="0" lang="en-AU" sz="2400" u="none" cap="none" strike="noStrike">
                <a:solidFill>
                  <a:schemeClr val="accent1"/>
                </a:solidFill>
                <a:latin typeface="Arial"/>
                <a:ea typeface="Arial"/>
                <a:cs typeface="Arial"/>
                <a:sym typeface="Arial"/>
              </a:rPr>
              <a:t> </a:t>
            </a:r>
            <a:r>
              <a:rPr b="0" i="0" lang="en-AU" sz="2400" u="sng" cap="none" strike="noStrike">
                <a:solidFill>
                  <a:schemeClr val="hlink"/>
                </a:solidFill>
                <a:latin typeface="Arial"/>
                <a:ea typeface="Arial"/>
                <a:cs typeface="Arial"/>
                <a:sym typeface="Arial"/>
                <a:hlinkClick r:id="rId9"/>
              </a:rPr>
              <a:t>Slack</a:t>
            </a:r>
            <a:r>
              <a:rPr b="0" i="0" lang="en-AU" sz="2400" u="none" cap="none" strike="noStrike">
                <a:solidFill>
                  <a:schemeClr val="accent1"/>
                </a:solidFill>
                <a:latin typeface="Arial"/>
                <a:ea typeface="Arial"/>
                <a:cs typeface="Arial"/>
                <a:sym typeface="Arial"/>
              </a:rPr>
              <a:t>. </a:t>
            </a:r>
            <a:endParaRPr b="0" i="0" sz="2400" u="none" cap="none" strike="noStrike">
              <a:solidFill>
                <a:srgbClr val="000000"/>
              </a:solidFill>
              <a:latin typeface="Arial"/>
              <a:ea typeface="Arial"/>
              <a:cs typeface="Arial"/>
              <a:sym typeface="Arial"/>
            </a:endParaRPr>
          </a:p>
          <a:p>
            <a:pPr indent="0" lvl="0" marL="0" marR="0" rtl="0" algn="ctr">
              <a:lnSpc>
                <a:spcPct val="100000"/>
              </a:lnSpc>
              <a:spcBef>
                <a:spcPts val="600"/>
              </a:spcBef>
              <a:spcAft>
                <a:spcPts val="0"/>
              </a:spcAft>
              <a:buClr>
                <a:schemeClr val="accent1"/>
              </a:buClr>
              <a:buSzPts val="350"/>
              <a:buFont typeface="Arial"/>
              <a:buNone/>
            </a:pPr>
            <a:r>
              <a:rPr b="0" i="0" lang="en-AU" sz="1400" u="none" cap="none" strike="noStrike">
                <a:solidFill>
                  <a:srgbClr val="000000"/>
                </a:solidFill>
                <a:latin typeface="Arial"/>
                <a:ea typeface="Arial"/>
                <a:cs typeface="Arial"/>
                <a:sym typeface="Arial"/>
              </a:rPr>
              <a:t>(Any problems accessing Slack, please contact us via our enquiries email, </a:t>
            </a:r>
            <a:r>
              <a:rPr b="0" i="0" lang="en-AU" sz="1400" u="sng" cap="none" strike="noStrike">
                <a:solidFill>
                  <a:schemeClr val="hlink"/>
                </a:solidFill>
                <a:latin typeface="Arial"/>
                <a:ea typeface="Arial"/>
                <a:cs typeface="Arial"/>
                <a:sym typeface="Arial"/>
                <a:hlinkClick r:id="rId10"/>
              </a:rPr>
              <a:t>enquiries@sciencelearn.org.nz</a:t>
            </a:r>
            <a:r>
              <a:rPr b="0" i="0" lang="en-AU" sz="1400" u="none" cap="none" strike="noStrike">
                <a:solidFill>
                  <a:srgbClr val="000000"/>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pic>
        <p:nvPicPr>
          <p:cNvPr id="283" name="Google Shape;283;p21"/>
          <p:cNvPicPr preferRelativeResize="0"/>
          <p:nvPr/>
        </p:nvPicPr>
        <p:blipFill rotWithShape="1">
          <a:blip r:embed="rId11">
            <a:alphaModFix/>
          </a:blip>
          <a:srcRect b="7634" l="1498" r="1196" t="8912"/>
          <a:stretch/>
        </p:blipFill>
        <p:spPr>
          <a:xfrm>
            <a:off x="0" y="5544484"/>
            <a:ext cx="9144005" cy="1313516"/>
          </a:xfrm>
          <a:prstGeom prst="rect">
            <a:avLst/>
          </a:prstGeom>
          <a:noFill/>
          <a:ln>
            <a:noFill/>
          </a:ln>
        </p:spPr>
      </p:pic>
      <p:pic>
        <p:nvPicPr>
          <p:cNvPr id="284" name="Google Shape;284;p21"/>
          <p:cNvPicPr preferRelativeResize="0"/>
          <p:nvPr/>
        </p:nvPicPr>
        <p:blipFill rotWithShape="1">
          <a:blip r:embed="rId12">
            <a:alphaModFix/>
          </a:blip>
          <a:srcRect b="0" l="0" r="0" t="0"/>
          <a:stretch/>
        </p:blipFill>
        <p:spPr>
          <a:xfrm>
            <a:off x="1871850" y="3451691"/>
            <a:ext cx="807469" cy="285000"/>
          </a:xfrm>
          <a:prstGeom prst="rect">
            <a:avLst/>
          </a:prstGeom>
          <a:noFill/>
          <a:ln>
            <a:noFill/>
          </a:ln>
        </p:spPr>
      </p:pic>
      <p:pic>
        <p:nvPicPr>
          <p:cNvPr id="285" name="Google Shape;285;p21"/>
          <p:cNvPicPr preferRelativeResize="0"/>
          <p:nvPr/>
        </p:nvPicPr>
        <p:blipFill rotWithShape="1">
          <a:blip r:embed="rId13">
            <a:alphaModFix/>
          </a:blip>
          <a:srcRect b="0" l="0" r="0" t="0"/>
          <a:stretch/>
        </p:blipFill>
        <p:spPr>
          <a:xfrm>
            <a:off x="2076750" y="1246233"/>
            <a:ext cx="397675" cy="397675"/>
          </a:xfrm>
          <a:prstGeom prst="rect">
            <a:avLst/>
          </a:prstGeom>
          <a:noFill/>
          <a:ln>
            <a:noFill/>
          </a:ln>
        </p:spPr>
      </p:pic>
      <p:pic>
        <p:nvPicPr>
          <p:cNvPr id="286" name="Google Shape;286;p21"/>
          <p:cNvPicPr preferRelativeResize="0"/>
          <p:nvPr/>
        </p:nvPicPr>
        <p:blipFill rotWithShape="1">
          <a:blip r:embed="rId14">
            <a:alphaModFix/>
          </a:blip>
          <a:srcRect b="0" l="20571" r="0" t="15254"/>
          <a:stretch/>
        </p:blipFill>
        <p:spPr>
          <a:xfrm>
            <a:off x="2076750" y="1810275"/>
            <a:ext cx="397675" cy="403725"/>
          </a:xfrm>
          <a:prstGeom prst="rect">
            <a:avLst/>
          </a:prstGeom>
          <a:noFill/>
          <a:ln>
            <a:noFill/>
          </a:ln>
        </p:spPr>
      </p:pic>
      <p:pic>
        <p:nvPicPr>
          <p:cNvPr id="287" name="Google Shape;287;p21"/>
          <p:cNvPicPr preferRelativeResize="0"/>
          <p:nvPr/>
        </p:nvPicPr>
        <p:blipFill rotWithShape="1">
          <a:blip r:embed="rId15">
            <a:alphaModFix/>
          </a:blip>
          <a:srcRect b="0" l="0" r="0" t="0"/>
          <a:stretch/>
        </p:blipFill>
        <p:spPr>
          <a:xfrm>
            <a:off x="2076748" y="2380350"/>
            <a:ext cx="347325" cy="333320"/>
          </a:xfrm>
          <a:prstGeom prst="rect">
            <a:avLst/>
          </a:prstGeom>
          <a:noFill/>
          <a:ln>
            <a:noFill/>
          </a:ln>
        </p:spPr>
      </p:pic>
      <p:pic>
        <p:nvPicPr>
          <p:cNvPr id="288" name="Google Shape;288;p21"/>
          <p:cNvPicPr preferRelativeResize="0"/>
          <p:nvPr/>
        </p:nvPicPr>
        <p:blipFill rotWithShape="1">
          <a:blip r:embed="rId16">
            <a:alphaModFix/>
          </a:blip>
          <a:srcRect b="0" l="11777" r="0" t="9673"/>
          <a:stretch/>
        </p:blipFill>
        <p:spPr>
          <a:xfrm>
            <a:off x="2076751" y="2861000"/>
            <a:ext cx="397675" cy="395050"/>
          </a:xfrm>
          <a:prstGeom prst="rect">
            <a:avLst/>
          </a:prstGeom>
          <a:noFill/>
          <a:ln>
            <a:noFill/>
          </a:ln>
        </p:spPr>
      </p:pic>
      <p:sp>
        <p:nvSpPr>
          <p:cNvPr id="289" name="Google Shape;289;p21"/>
          <p:cNvSpPr txBox="1"/>
          <p:nvPr>
            <p:ph type="title"/>
          </p:nvPr>
        </p:nvSpPr>
        <p:spPr>
          <a:xfrm>
            <a:off x="457250" y="264300"/>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accent1"/>
              </a:buClr>
              <a:buSzPts val="800"/>
              <a:buFont typeface="Calibri"/>
              <a:buNone/>
            </a:pPr>
            <a:r>
              <a:rPr b="1" lang="en-AU" sz="3200"/>
              <a:t>Connecting with scientists</a:t>
            </a:r>
            <a:endParaRPr b="1" sz="3200"/>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4" name="Shape 294"/>
        <p:cNvGrpSpPr/>
        <p:nvPr/>
      </p:nvGrpSpPr>
      <p:grpSpPr>
        <a:xfrm>
          <a:off x="0" y="0"/>
          <a:ext cx="0" cy="0"/>
          <a:chOff x="0" y="0"/>
          <a:chExt cx="0" cy="0"/>
        </a:xfrm>
      </p:grpSpPr>
      <p:sp>
        <p:nvSpPr>
          <p:cNvPr id="295" name="Google Shape;295;p22"/>
          <p:cNvSpPr txBox="1"/>
          <p:nvPr>
            <p:ph type="title"/>
          </p:nvPr>
        </p:nvSpPr>
        <p:spPr>
          <a:xfrm>
            <a:off x="457250" y="264300"/>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accent1"/>
              </a:buClr>
              <a:buSzPts val="800"/>
              <a:buFont typeface="Calibri"/>
              <a:buNone/>
            </a:pPr>
            <a:r>
              <a:rPr b="1" lang="en-AU" sz="3200"/>
              <a:t>Citizen science projects</a:t>
            </a:r>
            <a:endParaRPr b="1" i="0" sz="3200" u="none" cap="none" strike="noStrike">
              <a:solidFill>
                <a:schemeClr val="accent1"/>
              </a:solidFill>
            </a:endParaRPr>
          </a:p>
        </p:txBody>
      </p:sp>
      <p:pic>
        <p:nvPicPr>
          <p:cNvPr id="296" name="Google Shape;296;p22"/>
          <p:cNvPicPr preferRelativeResize="0"/>
          <p:nvPr/>
        </p:nvPicPr>
        <p:blipFill rotWithShape="1">
          <a:blip r:embed="rId3">
            <a:alphaModFix/>
          </a:blip>
          <a:srcRect b="0" l="0" r="0" t="0"/>
          <a:stretch/>
        </p:blipFill>
        <p:spPr>
          <a:xfrm>
            <a:off x="2100675" y="1245725"/>
            <a:ext cx="4746524" cy="4798274"/>
          </a:xfrm>
          <a:prstGeom prst="rect">
            <a:avLst/>
          </a:prstGeom>
          <a:noFill/>
          <a:ln>
            <a:noFill/>
          </a:ln>
        </p:spPr>
      </p:pic>
      <p:pic>
        <p:nvPicPr>
          <p:cNvPr id="297" name="Google Shape;297;p22"/>
          <p:cNvPicPr preferRelativeResize="0"/>
          <p:nvPr/>
        </p:nvPicPr>
        <p:blipFill rotWithShape="1">
          <a:blip r:embed="rId4">
            <a:alphaModFix/>
          </a:blip>
          <a:srcRect b="0" l="0" r="0" t="0"/>
          <a:stretch/>
        </p:blipFill>
        <p:spPr>
          <a:xfrm>
            <a:off x="1211625" y="2008525"/>
            <a:ext cx="6524625" cy="2095500"/>
          </a:xfrm>
          <a:prstGeom prst="rect">
            <a:avLst/>
          </a:prstGeom>
          <a:noFill/>
          <a:ln>
            <a:noFill/>
          </a:ln>
        </p:spPr>
      </p:pic>
      <p:sp>
        <p:nvSpPr>
          <p:cNvPr id="298" name="Google Shape;298;p22"/>
          <p:cNvSpPr txBox="1"/>
          <p:nvPr/>
        </p:nvSpPr>
        <p:spPr>
          <a:xfrm>
            <a:off x="4357125" y="5966350"/>
            <a:ext cx="3435900" cy="442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r>
              <a:rPr b="0" i="0" lang="en-AU" sz="1000" u="none" cap="none" strike="noStrike">
                <a:solidFill>
                  <a:srgbClr val="000000"/>
                </a:solidFill>
                <a:latin typeface="Verdana"/>
                <a:ea typeface="Verdana"/>
                <a:cs typeface="Verdana"/>
                <a:sym typeface="Verdana"/>
              </a:rPr>
              <a:t>Manaaki Whenua — Landcare Research</a:t>
            </a:r>
            <a:endParaRPr b="0" i="0" sz="1000" u="none" cap="none" strike="noStrike">
              <a:solidFill>
                <a:srgbClr val="000000"/>
              </a:solidFill>
              <a:latin typeface="Verdana"/>
              <a:ea typeface="Verdana"/>
              <a:cs typeface="Verdana"/>
              <a:sym typeface="Verdana"/>
            </a:endParaRPr>
          </a:p>
        </p:txBody>
      </p:sp>
      <p:sp>
        <p:nvSpPr>
          <p:cNvPr id="299" name="Google Shape;299;p22"/>
          <p:cNvSpPr txBox="1"/>
          <p:nvPr/>
        </p:nvSpPr>
        <p:spPr>
          <a:xfrm>
            <a:off x="23825" y="6505650"/>
            <a:ext cx="9078600" cy="3651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accent2"/>
              </a:buClr>
              <a:buSzPts val="250"/>
              <a:buFont typeface="Verdana"/>
              <a:buNone/>
            </a:pPr>
            <a:r>
              <a:rPr b="0" i="0" lang="en-AU" sz="900" u="none" cap="none" strike="noStrike">
                <a:solidFill>
                  <a:schemeClr val="dk1"/>
                </a:solidFill>
                <a:latin typeface="Verdana"/>
                <a:ea typeface="Verdana"/>
                <a:cs typeface="Verdana"/>
                <a:sym typeface="Verdana"/>
              </a:rPr>
              <a:t>© Copyright. Science Learning Hub – Pokapū Akoranga Pūtaiao The University of Waikato Te Whare Wananga o Waikato. </a:t>
            </a:r>
            <a:endParaRPr b="0" i="0" sz="900" u="none" cap="none" strike="noStrike">
              <a:solidFill>
                <a:schemeClr val="dk1"/>
              </a:solidFill>
              <a:latin typeface="Verdana"/>
              <a:ea typeface="Verdana"/>
              <a:cs typeface="Verdana"/>
              <a:sym typeface="Verdana"/>
            </a:endParaRPr>
          </a:p>
          <a:p>
            <a:pPr indent="0" lvl="0" marL="0" marR="0" rtl="0" algn="l">
              <a:lnSpc>
                <a:spcPct val="100000"/>
              </a:lnSpc>
              <a:spcBef>
                <a:spcPts val="0"/>
              </a:spcBef>
              <a:spcAft>
                <a:spcPts val="0"/>
              </a:spcAft>
              <a:buClr>
                <a:schemeClr val="accent2"/>
              </a:buClr>
              <a:buSzPts val="250"/>
              <a:buFont typeface="Verdana"/>
              <a:buNone/>
            </a:pPr>
            <a:r>
              <a:rPr b="0" i="0" lang="en-AU" sz="900" u="none" cap="none" strike="noStrike">
                <a:solidFill>
                  <a:schemeClr val="dk1"/>
                </a:solidFill>
                <a:latin typeface="Verdana"/>
                <a:ea typeface="Verdana"/>
                <a:cs typeface="Verdana"/>
                <a:sym typeface="Verdana"/>
              </a:rPr>
              <a:t>All Rights Reserved |</a:t>
            </a:r>
            <a:r>
              <a:rPr b="0" i="0" lang="en-AU" sz="900" u="none" cap="none" strike="noStrike">
                <a:solidFill>
                  <a:schemeClr val="accent2"/>
                </a:solidFill>
                <a:latin typeface="Verdana"/>
                <a:ea typeface="Verdana"/>
                <a:cs typeface="Verdana"/>
                <a:sym typeface="Verdana"/>
              </a:rPr>
              <a:t> </a:t>
            </a:r>
            <a:r>
              <a:rPr b="0" i="0" lang="en-AU" sz="900" u="sng" cap="none" strike="noStrike">
                <a:solidFill>
                  <a:schemeClr val="hlink"/>
                </a:solidFill>
                <a:latin typeface="Verdana"/>
                <a:ea typeface="Verdana"/>
                <a:cs typeface="Verdana"/>
                <a:sym typeface="Verdana"/>
                <a:hlinkClick r:id="rId5"/>
              </a:rPr>
              <a:t>www.sciencelearn.org.nz</a:t>
            </a:r>
            <a:r>
              <a:rPr b="0" i="0" lang="en-AU" sz="900" u="none" cap="none" strike="noStrike">
                <a:solidFill>
                  <a:schemeClr val="dk1"/>
                </a:solidFill>
                <a:latin typeface="Verdana"/>
                <a:ea typeface="Verdana"/>
                <a:cs typeface="Verdana"/>
                <a:sym typeface="Verdana"/>
              </a:rPr>
              <a:t>. All images are copyrighted. For further information, please refer to </a:t>
            </a:r>
            <a:r>
              <a:rPr b="0" i="0" lang="en-AU" sz="900" u="sng" cap="none" strike="noStrike">
                <a:solidFill>
                  <a:schemeClr val="hlink"/>
                </a:solidFill>
                <a:latin typeface="Verdana"/>
                <a:ea typeface="Verdana"/>
                <a:cs typeface="Verdana"/>
                <a:sym typeface="Verdana"/>
                <a:hlinkClick r:id="rId6"/>
              </a:rPr>
              <a:t>enquiries@sciencelearn.org.nz</a:t>
            </a:r>
            <a:r>
              <a:rPr b="0" i="0" lang="en-AU" sz="900" u="none" cap="none" strike="noStrike">
                <a:solidFill>
                  <a:schemeClr val="dk1"/>
                </a:solidFill>
                <a:latin typeface="Verdana"/>
                <a:ea typeface="Verdana"/>
                <a:cs typeface="Verdana"/>
                <a:sym typeface="Verdana"/>
              </a:rPr>
              <a:t> </a:t>
            </a:r>
            <a:endParaRPr b="0" i="0" sz="900" u="none" cap="none" strike="noStrike">
              <a:solidFill>
                <a:schemeClr val="accent2"/>
              </a:solidFill>
              <a:uFill>
                <a:noFill/>
              </a:uFill>
              <a:latin typeface="Verdana"/>
              <a:ea typeface="Verdana"/>
              <a:cs typeface="Verdana"/>
              <a:sym typeface="Verdana"/>
              <a:hlinkClick r:id="rId7"/>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7"/>
                                        </p:tgtEl>
                                        <p:attrNameLst>
                                          <p:attrName>style.visibility</p:attrName>
                                        </p:attrNameLst>
                                      </p:cBhvr>
                                      <p:to>
                                        <p:strVal val="visible"/>
                                      </p:to>
                                    </p:set>
                                    <p:animEffect filter="fade" transition="in">
                                      <p:cBhvr>
                                        <p:cTn dur="1000"/>
                                        <p:tgtEl>
                                          <p:spTgt spid="29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4" name="Shape 304"/>
        <p:cNvGrpSpPr/>
        <p:nvPr/>
      </p:nvGrpSpPr>
      <p:grpSpPr>
        <a:xfrm>
          <a:off x="0" y="0"/>
          <a:ext cx="0" cy="0"/>
          <a:chOff x="0" y="0"/>
          <a:chExt cx="0" cy="0"/>
        </a:xfrm>
      </p:grpSpPr>
      <p:cxnSp>
        <p:nvCxnSpPr>
          <p:cNvPr id="305" name="Google Shape;305;p23"/>
          <p:cNvCxnSpPr/>
          <p:nvPr/>
        </p:nvCxnSpPr>
        <p:spPr>
          <a:xfrm flipH="1" rot="10800000">
            <a:off x="848550" y="2670575"/>
            <a:ext cx="7219500" cy="300"/>
          </a:xfrm>
          <a:prstGeom prst="straightConnector1">
            <a:avLst/>
          </a:prstGeom>
          <a:noFill/>
          <a:ln cap="flat" cmpd="sng" w="76200">
            <a:solidFill>
              <a:srgbClr val="2C7C9F"/>
            </a:solidFill>
            <a:prstDash val="solid"/>
            <a:round/>
            <a:headEnd len="sm" w="sm" type="none"/>
            <a:tailEnd len="med" w="med" type="stealth"/>
          </a:ln>
        </p:spPr>
      </p:cxnSp>
      <p:sp>
        <p:nvSpPr>
          <p:cNvPr id="306" name="Google Shape;306;p23"/>
          <p:cNvSpPr txBox="1"/>
          <p:nvPr/>
        </p:nvSpPr>
        <p:spPr>
          <a:xfrm>
            <a:off x="319925" y="2949075"/>
            <a:ext cx="3116100" cy="695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0" i="0" lang="en-AU" sz="1800" u="none" cap="none" strike="noStrike">
                <a:solidFill>
                  <a:srgbClr val="595959"/>
                </a:solidFill>
                <a:latin typeface="Arial"/>
                <a:ea typeface="Arial"/>
                <a:cs typeface="Arial"/>
                <a:sym typeface="Arial"/>
              </a:rPr>
              <a:t>Connecting with scientists</a:t>
            </a:r>
            <a:endParaRPr b="0" i="0" sz="1800" u="none" cap="none" strike="noStrike">
              <a:solidFill>
                <a:srgbClr val="595959"/>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AU" sz="1800" u="none" cap="none" strike="noStrike">
                <a:solidFill>
                  <a:srgbClr val="595959"/>
                </a:solidFill>
                <a:latin typeface="Arial"/>
                <a:ea typeface="Arial"/>
                <a:cs typeface="Arial"/>
                <a:sym typeface="Arial"/>
              </a:rPr>
              <a:t>One-off data-collection event</a:t>
            </a:r>
            <a:endParaRPr b="0" i="0" sz="1800" u="none" cap="none" strike="noStrike">
              <a:solidFill>
                <a:srgbClr val="595959"/>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595959"/>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07" name="Google Shape;307;p23"/>
          <p:cNvSpPr txBox="1"/>
          <p:nvPr/>
        </p:nvSpPr>
        <p:spPr>
          <a:xfrm>
            <a:off x="5731225" y="2983800"/>
            <a:ext cx="2955600" cy="1467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0" i="0" lang="en-AU" sz="1800" u="none" cap="none" strike="noStrike">
                <a:solidFill>
                  <a:srgbClr val="595959"/>
                </a:solidFill>
                <a:latin typeface="Arial"/>
                <a:ea typeface="Arial"/>
                <a:cs typeface="Arial"/>
                <a:sym typeface="Arial"/>
              </a:rPr>
              <a:t>Longer-term projects, e.g. participatory science </a:t>
            </a:r>
            <a:endParaRPr b="0" i="0" sz="1800" u="none" cap="none" strike="noStrike">
              <a:solidFill>
                <a:srgbClr val="595959"/>
              </a:solidFill>
              <a:latin typeface="Arial"/>
              <a:ea typeface="Arial"/>
              <a:cs typeface="Arial"/>
              <a:sym typeface="Arial"/>
            </a:endParaRPr>
          </a:p>
        </p:txBody>
      </p:sp>
      <p:sp>
        <p:nvSpPr>
          <p:cNvPr id="308" name="Google Shape;308;p23"/>
          <p:cNvSpPr/>
          <p:nvPr/>
        </p:nvSpPr>
        <p:spPr>
          <a:xfrm>
            <a:off x="4047900" y="3797650"/>
            <a:ext cx="820800" cy="1613700"/>
          </a:xfrm>
          <a:prstGeom prst="upArrow">
            <a:avLst>
              <a:gd fmla="val 50000" name="adj1"/>
              <a:gd fmla="val 50000" name="adj2"/>
            </a:avLst>
          </a:prstGeom>
          <a:solidFill>
            <a:srgbClr val="FF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9" name="Google Shape;309;p23"/>
          <p:cNvSpPr txBox="1"/>
          <p:nvPr>
            <p:ph type="title"/>
          </p:nvPr>
        </p:nvSpPr>
        <p:spPr>
          <a:xfrm>
            <a:off x="457250" y="264300"/>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accent1"/>
              </a:buClr>
              <a:buSzPts val="800"/>
              <a:buFont typeface="Calibri"/>
              <a:buNone/>
            </a:pPr>
            <a:r>
              <a:rPr b="1" lang="en-AU" sz="3200"/>
              <a:t>Going further with citizen science</a:t>
            </a:r>
            <a:endParaRPr b="1" sz="3200"/>
          </a:p>
        </p:txBody>
      </p:sp>
      <p:sp>
        <p:nvSpPr>
          <p:cNvPr id="310" name="Google Shape;310;p23"/>
          <p:cNvSpPr txBox="1"/>
          <p:nvPr/>
        </p:nvSpPr>
        <p:spPr>
          <a:xfrm>
            <a:off x="23825" y="6505650"/>
            <a:ext cx="9078600" cy="3651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accent2"/>
              </a:buClr>
              <a:buSzPts val="250"/>
              <a:buFont typeface="Verdana"/>
              <a:buNone/>
            </a:pPr>
            <a:r>
              <a:rPr b="0" i="0" lang="en-AU" sz="900" u="none" cap="none" strike="noStrike">
                <a:solidFill>
                  <a:schemeClr val="dk1"/>
                </a:solidFill>
                <a:latin typeface="Verdana"/>
                <a:ea typeface="Verdana"/>
                <a:cs typeface="Verdana"/>
                <a:sym typeface="Verdana"/>
              </a:rPr>
              <a:t>© Copyright. Science Learning Hub – Pokapū Akoranga Pūtaiao The University of Waikato Te Whare Wananga o Waikato. </a:t>
            </a:r>
            <a:endParaRPr b="0" i="0" sz="900" u="none" cap="none" strike="noStrike">
              <a:solidFill>
                <a:schemeClr val="dk1"/>
              </a:solidFill>
              <a:latin typeface="Verdana"/>
              <a:ea typeface="Verdana"/>
              <a:cs typeface="Verdana"/>
              <a:sym typeface="Verdana"/>
            </a:endParaRPr>
          </a:p>
          <a:p>
            <a:pPr indent="0" lvl="0" marL="0" marR="0" rtl="0" algn="l">
              <a:lnSpc>
                <a:spcPct val="100000"/>
              </a:lnSpc>
              <a:spcBef>
                <a:spcPts val="0"/>
              </a:spcBef>
              <a:spcAft>
                <a:spcPts val="0"/>
              </a:spcAft>
              <a:buClr>
                <a:schemeClr val="accent2"/>
              </a:buClr>
              <a:buSzPts val="250"/>
              <a:buFont typeface="Verdana"/>
              <a:buNone/>
            </a:pPr>
            <a:r>
              <a:rPr b="0" i="0" lang="en-AU" sz="900" u="none" cap="none" strike="noStrike">
                <a:solidFill>
                  <a:schemeClr val="dk1"/>
                </a:solidFill>
                <a:latin typeface="Verdana"/>
                <a:ea typeface="Verdana"/>
                <a:cs typeface="Verdana"/>
                <a:sym typeface="Verdana"/>
              </a:rPr>
              <a:t>All Rights Reserved |</a:t>
            </a:r>
            <a:r>
              <a:rPr b="0" i="0" lang="en-AU" sz="900" u="none" cap="none" strike="noStrike">
                <a:solidFill>
                  <a:schemeClr val="accent2"/>
                </a:solidFill>
                <a:latin typeface="Verdana"/>
                <a:ea typeface="Verdana"/>
                <a:cs typeface="Verdana"/>
                <a:sym typeface="Verdana"/>
              </a:rPr>
              <a:t> </a:t>
            </a:r>
            <a:r>
              <a:rPr b="0" i="0" lang="en-AU" sz="900" u="sng" cap="none" strike="noStrike">
                <a:solidFill>
                  <a:schemeClr val="hlink"/>
                </a:solidFill>
                <a:latin typeface="Verdana"/>
                <a:ea typeface="Verdana"/>
                <a:cs typeface="Verdana"/>
                <a:sym typeface="Verdana"/>
                <a:hlinkClick r:id="rId3"/>
              </a:rPr>
              <a:t>www.sciencelearn.org.nz</a:t>
            </a:r>
            <a:r>
              <a:rPr b="0" i="0" lang="en-AU" sz="900" u="none" cap="none" strike="noStrike">
                <a:solidFill>
                  <a:schemeClr val="dk1"/>
                </a:solidFill>
                <a:latin typeface="Verdana"/>
                <a:ea typeface="Verdana"/>
                <a:cs typeface="Verdana"/>
                <a:sym typeface="Verdana"/>
              </a:rPr>
              <a:t>. All images are copyrighted. For further information, please refer to </a:t>
            </a:r>
            <a:r>
              <a:rPr b="0" i="0" lang="en-AU" sz="900" u="sng" cap="none" strike="noStrike">
                <a:solidFill>
                  <a:schemeClr val="hlink"/>
                </a:solidFill>
                <a:latin typeface="Verdana"/>
                <a:ea typeface="Verdana"/>
                <a:cs typeface="Verdana"/>
                <a:sym typeface="Verdana"/>
                <a:hlinkClick r:id="rId4"/>
              </a:rPr>
              <a:t>enquiries@sciencelearn.org.nz</a:t>
            </a:r>
            <a:r>
              <a:rPr b="0" i="0" lang="en-AU" sz="900" u="none" cap="none" strike="noStrike">
                <a:solidFill>
                  <a:schemeClr val="dk1"/>
                </a:solidFill>
                <a:latin typeface="Verdana"/>
                <a:ea typeface="Verdana"/>
                <a:cs typeface="Verdana"/>
                <a:sym typeface="Verdana"/>
              </a:rPr>
              <a:t> </a:t>
            </a:r>
            <a:endParaRPr b="0" i="0" sz="900" u="none" cap="none" strike="noStrike">
              <a:solidFill>
                <a:schemeClr val="accent2"/>
              </a:solidFill>
              <a:uFill>
                <a:noFill/>
              </a:uFill>
              <a:latin typeface="Verdana"/>
              <a:ea typeface="Verdana"/>
              <a:cs typeface="Verdana"/>
              <a:sym typeface="Verdana"/>
              <a:hlinkClick r:id="rId5"/>
            </a:endParaRPr>
          </a:p>
        </p:txBody>
      </p:sp>
    </p:spTree>
  </p:cSld>
  <p:clrMapOvr>
    <a:masterClrMapping/>
  </p:clrMapOvr>
  <p:transition spd="slow">
    <p:fade thruBlk="1"/>
  </p:transition>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5" name="Shape 315"/>
        <p:cNvGrpSpPr/>
        <p:nvPr/>
      </p:nvGrpSpPr>
      <p:grpSpPr>
        <a:xfrm>
          <a:off x="0" y="0"/>
          <a:ext cx="0" cy="0"/>
          <a:chOff x="0" y="0"/>
          <a:chExt cx="0" cy="0"/>
        </a:xfrm>
      </p:grpSpPr>
      <p:sp>
        <p:nvSpPr>
          <p:cNvPr id="316" name="Google Shape;316;p24"/>
          <p:cNvSpPr txBox="1"/>
          <p:nvPr/>
        </p:nvSpPr>
        <p:spPr>
          <a:xfrm>
            <a:off x="23825" y="6505650"/>
            <a:ext cx="9078600" cy="3651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accent2"/>
              </a:buClr>
              <a:buSzPts val="250"/>
              <a:buFont typeface="Verdana"/>
              <a:buNone/>
            </a:pPr>
            <a:r>
              <a:rPr b="0" i="0" lang="en-AU" sz="900" u="none" cap="none" strike="noStrike">
                <a:solidFill>
                  <a:schemeClr val="dk1"/>
                </a:solidFill>
                <a:latin typeface="Verdana"/>
                <a:ea typeface="Verdana"/>
                <a:cs typeface="Verdana"/>
                <a:sym typeface="Verdana"/>
              </a:rPr>
              <a:t>© Copyright. Science Learning Hub – Pokapū Akoranga Pūtaiao The University of Waikato Te Whare Wananga o Waikato. </a:t>
            </a:r>
            <a:endParaRPr b="0" i="0" sz="900" u="none" cap="none" strike="noStrike">
              <a:solidFill>
                <a:schemeClr val="dk1"/>
              </a:solidFill>
              <a:latin typeface="Verdana"/>
              <a:ea typeface="Verdana"/>
              <a:cs typeface="Verdana"/>
              <a:sym typeface="Verdana"/>
            </a:endParaRPr>
          </a:p>
          <a:p>
            <a:pPr indent="0" lvl="0" marL="0" marR="0" rtl="0" algn="l">
              <a:lnSpc>
                <a:spcPct val="100000"/>
              </a:lnSpc>
              <a:spcBef>
                <a:spcPts val="0"/>
              </a:spcBef>
              <a:spcAft>
                <a:spcPts val="0"/>
              </a:spcAft>
              <a:buClr>
                <a:schemeClr val="accent2"/>
              </a:buClr>
              <a:buSzPts val="250"/>
              <a:buFont typeface="Verdana"/>
              <a:buNone/>
            </a:pPr>
            <a:r>
              <a:rPr b="0" i="0" lang="en-AU" sz="900" u="none" cap="none" strike="noStrike">
                <a:solidFill>
                  <a:schemeClr val="dk1"/>
                </a:solidFill>
                <a:latin typeface="Verdana"/>
                <a:ea typeface="Verdana"/>
                <a:cs typeface="Verdana"/>
                <a:sym typeface="Verdana"/>
              </a:rPr>
              <a:t>All Rights Reserved |</a:t>
            </a:r>
            <a:r>
              <a:rPr b="0" i="0" lang="en-AU" sz="900" u="none" cap="none" strike="noStrike">
                <a:solidFill>
                  <a:schemeClr val="accent2"/>
                </a:solidFill>
                <a:latin typeface="Verdana"/>
                <a:ea typeface="Verdana"/>
                <a:cs typeface="Verdana"/>
                <a:sym typeface="Verdana"/>
              </a:rPr>
              <a:t> </a:t>
            </a:r>
            <a:r>
              <a:rPr b="0" i="0" lang="en-AU" sz="900" u="sng" cap="none" strike="noStrike">
                <a:solidFill>
                  <a:schemeClr val="hlink"/>
                </a:solidFill>
                <a:latin typeface="Verdana"/>
                <a:ea typeface="Verdana"/>
                <a:cs typeface="Verdana"/>
                <a:sym typeface="Verdana"/>
                <a:hlinkClick r:id="rId3"/>
              </a:rPr>
              <a:t>www.sciencelearn.org.nz</a:t>
            </a:r>
            <a:r>
              <a:rPr b="0" i="0" lang="en-AU" sz="900" u="none" cap="none" strike="noStrike">
                <a:solidFill>
                  <a:schemeClr val="dk1"/>
                </a:solidFill>
                <a:latin typeface="Verdana"/>
                <a:ea typeface="Verdana"/>
                <a:cs typeface="Verdana"/>
                <a:sym typeface="Verdana"/>
              </a:rPr>
              <a:t>. All images are copyrighted. For further information, please refer to </a:t>
            </a:r>
            <a:r>
              <a:rPr b="0" i="0" lang="en-AU" sz="900" u="sng" cap="none" strike="noStrike">
                <a:solidFill>
                  <a:schemeClr val="hlink"/>
                </a:solidFill>
                <a:latin typeface="Verdana"/>
                <a:ea typeface="Verdana"/>
                <a:cs typeface="Verdana"/>
                <a:sym typeface="Verdana"/>
                <a:hlinkClick r:id="rId4"/>
              </a:rPr>
              <a:t>enquiries@sciencelearn.org.nz</a:t>
            </a:r>
            <a:r>
              <a:rPr b="0" i="0" lang="en-AU" sz="900" u="none" cap="none" strike="noStrike">
                <a:solidFill>
                  <a:schemeClr val="dk1"/>
                </a:solidFill>
                <a:latin typeface="Verdana"/>
                <a:ea typeface="Verdana"/>
                <a:cs typeface="Verdana"/>
                <a:sym typeface="Verdana"/>
              </a:rPr>
              <a:t> </a:t>
            </a:r>
            <a:endParaRPr b="0" i="0" sz="900" u="none" cap="none" strike="noStrike">
              <a:solidFill>
                <a:schemeClr val="accent2"/>
              </a:solidFill>
              <a:uFill>
                <a:noFill/>
              </a:uFill>
              <a:latin typeface="Verdana"/>
              <a:ea typeface="Verdana"/>
              <a:cs typeface="Verdana"/>
              <a:sym typeface="Verdana"/>
              <a:hlinkClick r:id="rId5"/>
            </a:endParaRPr>
          </a:p>
        </p:txBody>
      </p:sp>
      <p:sp>
        <p:nvSpPr>
          <p:cNvPr id="317" name="Google Shape;317;p24"/>
          <p:cNvSpPr txBox="1"/>
          <p:nvPr>
            <p:ph type="title"/>
          </p:nvPr>
        </p:nvSpPr>
        <p:spPr>
          <a:xfrm>
            <a:off x="457250" y="264300"/>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accent1"/>
              </a:buClr>
              <a:buSzPts val="800"/>
              <a:buFont typeface="Calibri"/>
              <a:buNone/>
            </a:pPr>
            <a:r>
              <a:rPr b="1" lang="en-AU" sz="3200"/>
              <a:t>Citizen science projects</a:t>
            </a:r>
            <a:endParaRPr b="1" i="0" sz="3200" u="none" cap="none" strike="noStrike">
              <a:solidFill>
                <a:schemeClr val="accent1"/>
              </a:solidFill>
            </a:endParaRPr>
          </a:p>
        </p:txBody>
      </p:sp>
      <p:pic>
        <p:nvPicPr>
          <p:cNvPr id="318" name="Google Shape;318;p24"/>
          <p:cNvPicPr preferRelativeResize="0"/>
          <p:nvPr/>
        </p:nvPicPr>
        <p:blipFill rotWithShape="1">
          <a:blip r:embed="rId6">
            <a:alphaModFix/>
          </a:blip>
          <a:srcRect b="0" l="0" r="0" t="0"/>
          <a:stretch/>
        </p:blipFill>
        <p:spPr>
          <a:xfrm>
            <a:off x="0" y="2118090"/>
            <a:ext cx="9144000" cy="2621819"/>
          </a:xfrm>
          <a:prstGeom prst="rect">
            <a:avLst/>
          </a:prstGeom>
          <a:noFill/>
          <a:ln>
            <a:noFill/>
          </a:ln>
        </p:spPr>
      </p:pic>
      <p:pic>
        <p:nvPicPr>
          <p:cNvPr id="319" name="Google Shape;319;p24"/>
          <p:cNvPicPr preferRelativeResize="0"/>
          <p:nvPr/>
        </p:nvPicPr>
        <p:blipFill rotWithShape="1">
          <a:blip r:embed="rId7">
            <a:alphaModFix/>
          </a:blip>
          <a:srcRect b="0" l="0" r="0" t="0"/>
          <a:stretch/>
        </p:blipFill>
        <p:spPr>
          <a:xfrm>
            <a:off x="1944414" y="1180075"/>
            <a:ext cx="5255275" cy="5325576"/>
          </a:xfrm>
          <a:prstGeom prst="rect">
            <a:avLst/>
          </a:prstGeom>
          <a:noFill/>
          <a:ln>
            <a:noFill/>
          </a:ln>
        </p:spPr>
      </p:pic>
      <p:sp>
        <p:nvSpPr>
          <p:cNvPr id="320" name="Google Shape;320;p24"/>
          <p:cNvSpPr txBox="1"/>
          <p:nvPr/>
        </p:nvSpPr>
        <p:spPr>
          <a:xfrm>
            <a:off x="8067850" y="4639100"/>
            <a:ext cx="1333200" cy="365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r>
              <a:rPr b="0" i="0" lang="en-AU" sz="1000" u="none" cap="none" strike="noStrike">
                <a:solidFill>
                  <a:srgbClr val="4C4C4C"/>
                </a:solidFill>
                <a:latin typeface="Verdana"/>
                <a:ea typeface="Verdana"/>
                <a:cs typeface="Verdana"/>
                <a:sym typeface="Verdana"/>
              </a:rPr>
              <a:t>iNaturalist NZ </a:t>
            </a:r>
            <a:endParaRPr b="0" i="0" sz="1000" u="none" cap="none" strike="noStrike">
              <a:solidFill>
                <a:srgbClr val="4C4C4C"/>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1000"/>
              <a:buFont typeface="Arial"/>
              <a:buNone/>
            </a:pPr>
            <a:r>
              <a:rPr b="0" i="0" lang="en-AU" sz="1000" u="none" cap="none" strike="noStrike">
                <a:solidFill>
                  <a:srgbClr val="4C4C4C"/>
                </a:solidFill>
                <a:latin typeface="Verdana"/>
                <a:ea typeface="Verdana"/>
                <a:cs typeface="Verdana"/>
                <a:sym typeface="Verdana"/>
              </a:rPr>
              <a:t>Mātaki Taiao</a:t>
            </a:r>
            <a:r>
              <a:rPr b="0" i="0" lang="en-AU" sz="1000" u="none" cap="none" strike="noStrike">
                <a:solidFill>
                  <a:schemeClr val="dk1"/>
                </a:solidFill>
                <a:latin typeface="Verdana"/>
                <a:ea typeface="Verdana"/>
                <a:cs typeface="Verdana"/>
                <a:sym typeface="Verdana"/>
              </a:rPr>
              <a:t> </a:t>
            </a:r>
            <a:endParaRPr b="0" i="0" sz="1000" u="none" cap="none" strike="noStrike">
              <a:solidFill>
                <a:srgbClr val="000000"/>
              </a:solidFill>
              <a:latin typeface="Verdana"/>
              <a:ea typeface="Verdana"/>
              <a:cs typeface="Verdana"/>
              <a:sym typeface="Verdana"/>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5" name="Shape 325"/>
        <p:cNvGrpSpPr/>
        <p:nvPr/>
      </p:nvGrpSpPr>
      <p:grpSpPr>
        <a:xfrm>
          <a:off x="0" y="0"/>
          <a:ext cx="0" cy="0"/>
          <a:chOff x="0" y="0"/>
          <a:chExt cx="0" cy="0"/>
        </a:xfrm>
      </p:grpSpPr>
      <p:sp>
        <p:nvSpPr>
          <p:cNvPr id="326" name="Google Shape;326;p25"/>
          <p:cNvSpPr txBox="1"/>
          <p:nvPr/>
        </p:nvSpPr>
        <p:spPr>
          <a:xfrm>
            <a:off x="23825" y="6505650"/>
            <a:ext cx="9078600" cy="3651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accent2"/>
              </a:buClr>
              <a:buSzPts val="250"/>
              <a:buFont typeface="Verdana"/>
              <a:buNone/>
            </a:pPr>
            <a:r>
              <a:rPr b="0" i="0" lang="en-AU" sz="900" u="none" cap="none" strike="noStrike">
                <a:solidFill>
                  <a:schemeClr val="dk1"/>
                </a:solidFill>
                <a:latin typeface="Verdana"/>
                <a:ea typeface="Verdana"/>
                <a:cs typeface="Verdana"/>
                <a:sym typeface="Verdana"/>
              </a:rPr>
              <a:t>© Copyright. Science Learning Hub – Pokapū Akoranga Pūtaiao The University of Waikato Te Whare Wananga o Waikato. </a:t>
            </a:r>
            <a:endParaRPr b="0" i="0" sz="900" u="none" cap="none" strike="noStrike">
              <a:solidFill>
                <a:schemeClr val="dk1"/>
              </a:solidFill>
              <a:latin typeface="Verdana"/>
              <a:ea typeface="Verdana"/>
              <a:cs typeface="Verdana"/>
              <a:sym typeface="Verdana"/>
            </a:endParaRPr>
          </a:p>
          <a:p>
            <a:pPr indent="0" lvl="0" marL="0" marR="0" rtl="0" algn="l">
              <a:lnSpc>
                <a:spcPct val="100000"/>
              </a:lnSpc>
              <a:spcBef>
                <a:spcPts val="0"/>
              </a:spcBef>
              <a:spcAft>
                <a:spcPts val="0"/>
              </a:spcAft>
              <a:buClr>
                <a:schemeClr val="accent2"/>
              </a:buClr>
              <a:buSzPts val="250"/>
              <a:buFont typeface="Verdana"/>
              <a:buNone/>
            </a:pPr>
            <a:r>
              <a:rPr b="0" i="0" lang="en-AU" sz="900" u="none" cap="none" strike="noStrike">
                <a:solidFill>
                  <a:schemeClr val="dk1"/>
                </a:solidFill>
                <a:latin typeface="Verdana"/>
                <a:ea typeface="Verdana"/>
                <a:cs typeface="Verdana"/>
                <a:sym typeface="Verdana"/>
              </a:rPr>
              <a:t>All Rights Reserved |</a:t>
            </a:r>
            <a:r>
              <a:rPr b="0" i="0" lang="en-AU" sz="900" u="none" cap="none" strike="noStrike">
                <a:solidFill>
                  <a:schemeClr val="accent2"/>
                </a:solidFill>
                <a:latin typeface="Verdana"/>
                <a:ea typeface="Verdana"/>
                <a:cs typeface="Verdana"/>
                <a:sym typeface="Verdana"/>
              </a:rPr>
              <a:t> </a:t>
            </a:r>
            <a:r>
              <a:rPr b="0" i="0" lang="en-AU" sz="900" u="sng" cap="none" strike="noStrike">
                <a:solidFill>
                  <a:schemeClr val="hlink"/>
                </a:solidFill>
                <a:latin typeface="Verdana"/>
                <a:ea typeface="Verdana"/>
                <a:cs typeface="Verdana"/>
                <a:sym typeface="Verdana"/>
                <a:hlinkClick r:id="rId3"/>
              </a:rPr>
              <a:t>www.sciencelearn.org.nz</a:t>
            </a:r>
            <a:r>
              <a:rPr b="0" i="0" lang="en-AU" sz="900" u="none" cap="none" strike="noStrike">
                <a:solidFill>
                  <a:schemeClr val="dk1"/>
                </a:solidFill>
                <a:latin typeface="Verdana"/>
                <a:ea typeface="Verdana"/>
                <a:cs typeface="Verdana"/>
                <a:sym typeface="Verdana"/>
              </a:rPr>
              <a:t>. All images are copyrighted. For further information, please refer to </a:t>
            </a:r>
            <a:r>
              <a:rPr b="0" i="0" lang="en-AU" sz="900" u="sng" cap="none" strike="noStrike">
                <a:solidFill>
                  <a:schemeClr val="hlink"/>
                </a:solidFill>
                <a:latin typeface="Verdana"/>
                <a:ea typeface="Verdana"/>
                <a:cs typeface="Verdana"/>
                <a:sym typeface="Verdana"/>
                <a:hlinkClick r:id="rId4"/>
              </a:rPr>
              <a:t>enquiries@sciencelearn.org.nz</a:t>
            </a:r>
            <a:r>
              <a:rPr b="0" i="0" lang="en-AU" sz="900" u="none" cap="none" strike="noStrike">
                <a:solidFill>
                  <a:schemeClr val="dk1"/>
                </a:solidFill>
                <a:latin typeface="Verdana"/>
                <a:ea typeface="Verdana"/>
                <a:cs typeface="Verdana"/>
                <a:sym typeface="Verdana"/>
              </a:rPr>
              <a:t> </a:t>
            </a:r>
            <a:endParaRPr b="0" i="0" sz="900" u="none" cap="none" strike="noStrike">
              <a:solidFill>
                <a:schemeClr val="accent2"/>
              </a:solidFill>
              <a:uFill>
                <a:noFill/>
              </a:uFill>
              <a:latin typeface="Verdana"/>
              <a:ea typeface="Verdana"/>
              <a:cs typeface="Verdana"/>
              <a:sym typeface="Verdana"/>
              <a:hlinkClick r:id="rId5"/>
            </a:endParaRPr>
          </a:p>
        </p:txBody>
      </p:sp>
      <p:pic>
        <p:nvPicPr>
          <p:cNvPr id="327" name="Google Shape;327;p25"/>
          <p:cNvPicPr preferRelativeResize="0"/>
          <p:nvPr/>
        </p:nvPicPr>
        <p:blipFill rotWithShape="1">
          <a:blip r:embed="rId6">
            <a:alphaModFix/>
          </a:blip>
          <a:srcRect b="0" l="0" r="0" t="0"/>
          <a:stretch/>
        </p:blipFill>
        <p:spPr>
          <a:xfrm>
            <a:off x="1654838" y="1323225"/>
            <a:ext cx="5834425" cy="4635094"/>
          </a:xfrm>
          <a:prstGeom prst="rect">
            <a:avLst/>
          </a:prstGeom>
          <a:noFill/>
          <a:ln>
            <a:noFill/>
          </a:ln>
        </p:spPr>
      </p:pic>
      <p:sp>
        <p:nvSpPr>
          <p:cNvPr id="328" name="Google Shape;328;p25"/>
          <p:cNvSpPr txBox="1"/>
          <p:nvPr>
            <p:ph type="title"/>
          </p:nvPr>
        </p:nvSpPr>
        <p:spPr>
          <a:xfrm>
            <a:off x="457250" y="264300"/>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accent1"/>
              </a:buClr>
              <a:buSzPts val="800"/>
              <a:buFont typeface="Calibri"/>
              <a:buNone/>
            </a:pPr>
            <a:r>
              <a:rPr b="1" lang="en-AU" sz="3200"/>
              <a:t>Citizen science projects</a:t>
            </a:r>
            <a:endParaRPr b="1" i="0" sz="3200" u="none" cap="none" strike="noStrike">
              <a:solidFill>
                <a:schemeClr val="accent1"/>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3" name="Shape 333"/>
        <p:cNvGrpSpPr/>
        <p:nvPr/>
      </p:nvGrpSpPr>
      <p:grpSpPr>
        <a:xfrm>
          <a:off x="0" y="0"/>
          <a:ext cx="0" cy="0"/>
          <a:chOff x="0" y="0"/>
          <a:chExt cx="0" cy="0"/>
        </a:xfrm>
      </p:grpSpPr>
      <p:sp>
        <p:nvSpPr>
          <p:cNvPr id="334" name="Google Shape;334;p26"/>
          <p:cNvSpPr txBox="1"/>
          <p:nvPr/>
        </p:nvSpPr>
        <p:spPr>
          <a:xfrm>
            <a:off x="23825" y="6505650"/>
            <a:ext cx="9078600" cy="3651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accent2"/>
              </a:buClr>
              <a:buSzPts val="250"/>
              <a:buFont typeface="Verdana"/>
              <a:buNone/>
            </a:pPr>
            <a:r>
              <a:rPr b="0" i="0" lang="en-AU" sz="900" u="none" cap="none" strike="noStrike">
                <a:solidFill>
                  <a:schemeClr val="dk1"/>
                </a:solidFill>
                <a:latin typeface="Verdana"/>
                <a:ea typeface="Verdana"/>
                <a:cs typeface="Verdana"/>
                <a:sym typeface="Verdana"/>
              </a:rPr>
              <a:t>© Copyright. Science Learning Hub – Pokapū Akoranga Pūtaiao The University of Waikato Te Whare Wananga o Waikato. </a:t>
            </a:r>
            <a:endParaRPr b="0" i="0" sz="900" u="none" cap="none" strike="noStrike">
              <a:solidFill>
                <a:schemeClr val="dk1"/>
              </a:solidFill>
              <a:latin typeface="Verdana"/>
              <a:ea typeface="Verdana"/>
              <a:cs typeface="Verdana"/>
              <a:sym typeface="Verdana"/>
            </a:endParaRPr>
          </a:p>
          <a:p>
            <a:pPr indent="0" lvl="0" marL="0" marR="0" rtl="0" algn="l">
              <a:lnSpc>
                <a:spcPct val="100000"/>
              </a:lnSpc>
              <a:spcBef>
                <a:spcPts val="0"/>
              </a:spcBef>
              <a:spcAft>
                <a:spcPts val="0"/>
              </a:spcAft>
              <a:buClr>
                <a:schemeClr val="accent2"/>
              </a:buClr>
              <a:buSzPts val="250"/>
              <a:buFont typeface="Verdana"/>
              <a:buNone/>
            </a:pPr>
            <a:r>
              <a:rPr b="0" i="0" lang="en-AU" sz="900" u="none" cap="none" strike="noStrike">
                <a:solidFill>
                  <a:schemeClr val="dk1"/>
                </a:solidFill>
                <a:latin typeface="Verdana"/>
                <a:ea typeface="Verdana"/>
                <a:cs typeface="Verdana"/>
                <a:sym typeface="Verdana"/>
              </a:rPr>
              <a:t>All Rights Reserved |</a:t>
            </a:r>
            <a:r>
              <a:rPr b="0" i="0" lang="en-AU" sz="900" u="none" cap="none" strike="noStrike">
                <a:solidFill>
                  <a:schemeClr val="accent2"/>
                </a:solidFill>
                <a:latin typeface="Verdana"/>
                <a:ea typeface="Verdana"/>
                <a:cs typeface="Verdana"/>
                <a:sym typeface="Verdana"/>
              </a:rPr>
              <a:t> </a:t>
            </a:r>
            <a:r>
              <a:rPr b="0" i="0" lang="en-AU" sz="900" u="sng" cap="none" strike="noStrike">
                <a:solidFill>
                  <a:schemeClr val="hlink"/>
                </a:solidFill>
                <a:latin typeface="Verdana"/>
                <a:ea typeface="Verdana"/>
                <a:cs typeface="Verdana"/>
                <a:sym typeface="Verdana"/>
                <a:hlinkClick r:id="rId3"/>
              </a:rPr>
              <a:t>www.sciencelearn.org.nz</a:t>
            </a:r>
            <a:r>
              <a:rPr b="0" i="0" lang="en-AU" sz="900" u="none" cap="none" strike="noStrike">
                <a:solidFill>
                  <a:schemeClr val="dk1"/>
                </a:solidFill>
                <a:latin typeface="Verdana"/>
                <a:ea typeface="Verdana"/>
                <a:cs typeface="Verdana"/>
                <a:sym typeface="Verdana"/>
              </a:rPr>
              <a:t>. All images are copyrighted. For further information, please refer to </a:t>
            </a:r>
            <a:r>
              <a:rPr b="0" i="0" lang="en-AU" sz="900" u="sng" cap="none" strike="noStrike">
                <a:solidFill>
                  <a:schemeClr val="hlink"/>
                </a:solidFill>
                <a:latin typeface="Verdana"/>
                <a:ea typeface="Verdana"/>
                <a:cs typeface="Verdana"/>
                <a:sym typeface="Verdana"/>
                <a:hlinkClick r:id="rId4"/>
              </a:rPr>
              <a:t>enquiries@sciencelearn.org.nz</a:t>
            </a:r>
            <a:r>
              <a:rPr b="0" i="0" lang="en-AU" sz="900" u="none" cap="none" strike="noStrike">
                <a:solidFill>
                  <a:schemeClr val="dk1"/>
                </a:solidFill>
                <a:latin typeface="Verdana"/>
                <a:ea typeface="Verdana"/>
                <a:cs typeface="Verdana"/>
                <a:sym typeface="Verdana"/>
              </a:rPr>
              <a:t> </a:t>
            </a:r>
            <a:endParaRPr b="0" i="0" sz="900" u="none" cap="none" strike="noStrike">
              <a:solidFill>
                <a:schemeClr val="accent2"/>
              </a:solidFill>
              <a:uFill>
                <a:noFill/>
              </a:uFill>
              <a:latin typeface="Verdana"/>
              <a:ea typeface="Verdana"/>
              <a:cs typeface="Verdana"/>
              <a:sym typeface="Verdana"/>
              <a:hlinkClick r:id="rId5"/>
            </a:endParaRPr>
          </a:p>
        </p:txBody>
      </p:sp>
      <p:sp>
        <p:nvSpPr>
          <p:cNvPr id="335" name="Google Shape;335;p26"/>
          <p:cNvSpPr txBox="1"/>
          <p:nvPr>
            <p:ph type="title"/>
          </p:nvPr>
        </p:nvSpPr>
        <p:spPr>
          <a:xfrm>
            <a:off x="457250" y="264300"/>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accent1"/>
              </a:buClr>
              <a:buSzPts val="800"/>
              <a:buFont typeface="Calibri"/>
              <a:buNone/>
            </a:pPr>
            <a:r>
              <a:rPr b="1" lang="en-AU" sz="3200"/>
              <a:t>Citizen science projects</a:t>
            </a:r>
            <a:endParaRPr b="1" i="0" sz="3200" u="none" cap="none" strike="noStrike">
              <a:solidFill>
                <a:schemeClr val="accent1"/>
              </a:solidFill>
            </a:endParaRPr>
          </a:p>
        </p:txBody>
      </p:sp>
      <p:pic>
        <p:nvPicPr>
          <p:cNvPr id="336" name="Google Shape;336;p26"/>
          <p:cNvPicPr preferRelativeResize="0"/>
          <p:nvPr/>
        </p:nvPicPr>
        <p:blipFill rotWithShape="1">
          <a:blip r:embed="rId6">
            <a:alphaModFix/>
          </a:blip>
          <a:srcRect b="0" l="0" r="0" t="0"/>
          <a:stretch/>
        </p:blipFill>
        <p:spPr>
          <a:xfrm>
            <a:off x="4977375" y="1282625"/>
            <a:ext cx="3197260" cy="4793549"/>
          </a:xfrm>
          <a:prstGeom prst="rect">
            <a:avLst/>
          </a:prstGeom>
          <a:noFill/>
          <a:ln>
            <a:noFill/>
          </a:ln>
        </p:spPr>
      </p:pic>
      <p:pic>
        <p:nvPicPr>
          <p:cNvPr id="337" name="Google Shape;337;p26"/>
          <p:cNvPicPr preferRelativeResize="0"/>
          <p:nvPr/>
        </p:nvPicPr>
        <p:blipFill rotWithShape="1">
          <a:blip r:embed="rId7">
            <a:alphaModFix/>
          </a:blip>
          <a:srcRect b="0" l="0" r="0" t="0"/>
          <a:stretch/>
        </p:blipFill>
        <p:spPr>
          <a:xfrm>
            <a:off x="457250" y="1834825"/>
            <a:ext cx="3810000" cy="1390650"/>
          </a:xfrm>
          <a:prstGeom prst="rect">
            <a:avLst/>
          </a:prstGeom>
          <a:noFill/>
          <a:ln>
            <a:noFill/>
          </a:ln>
        </p:spPr>
      </p:pic>
      <p:sp>
        <p:nvSpPr>
          <p:cNvPr id="338" name="Google Shape;338;p26"/>
          <p:cNvSpPr txBox="1"/>
          <p:nvPr/>
        </p:nvSpPr>
        <p:spPr>
          <a:xfrm>
            <a:off x="7527650" y="5993825"/>
            <a:ext cx="842700" cy="420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r>
              <a:rPr b="0" i="0" lang="en-AU" sz="1000" u="none" cap="none" strike="noStrike">
                <a:solidFill>
                  <a:srgbClr val="666666"/>
                </a:solidFill>
                <a:latin typeface="Verdana"/>
                <a:ea typeface="Verdana"/>
                <a:cs typeface="Verdana"/>
                <a:sym typeface="Verdana"/>
              </a:rPr>
              <a:t>NIWA</a:t>
            </a:r>
            <a:endParaRPr b="0" i="0" sz="1000" u="none" cap="none" strike="noStrike">
              <a:solidFill>
                <a:srgbClr val="000000"/>
              </a:solidFill>
              <a:latin typeface="Verdana"/>
              <a:ea typeface="Verdana"/>
              <a:cs typeface="Verdana"/>
              <a:sym typeface="Verdana"/>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3" name="Shape 343"/>
        <p:cNvGrpSpPr/>
        <p:nvPr/>
      </p:nvGrpSpPr>
      <p:grpSpPr>
        <a:xfrm>
          <a:off x="0" y="0"/>
          <a:ext cx="0" cy="0"/>
          <a:chOff x="0" y="0"/>
          <a:chExt cx="0" cy="0"/>
        </a:xfrm>
      </p:grpSpPr>
      <p:sp>
        <p:nvSpPr>
          <p:cNvPr id="344" name="Google Shape;344;p27"/>
          <p:cNvSpPr txBox="1"/>
          <p:nvPr>
            <p:ph type="title"/>
          </p:nvPr>
        </p:nvSpPr>
        <p:spPr>
          <a:xfrm>
            <a:off x="457250" y="264300"/>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accent1"/>
              </a:buClr>
              <a:buSzPts val="800"/>
              <a:buFont typeface="Calibri"/>
              <a:buNone/>
            </a:pPr>
            <a:r>
              <a:rPr b="1" lang="en-AU" sz="3200"/>
              <a:t>Citizen science projects</a:t>
            </a:r>
            <a:endParaRPr b="1" i="0" sz="3200" u="none" cap="none" strike="noStrike">
              <a:solidFill>
                <a:schemeClr val="accent1"/>
              </a:solidFill>
            </a:endParaRPr>
          </a:p>
        </p:txBody>
      </p:sp>
      <p:pic>
        <p:nvPicPr>
          <p:cNvPr id="345" name="Google Shape;345;p27"/>
          <p:cNvPicPr preferRelativeResize="0"/>
          <p:nvPr/>
        </p:nvPicPr>
        <p:blipFill rotWithShape="1">
          <a:blip r:embed="rId3">
            <a:alphaModFix/>
          </a:blip>
          <a:srcRect b="0" l="0" r="0" t="0"/>
          <a:stretch/>
        </p:blipFill>
        <p:spPr>
          <a:xfrm>
            <a:off x="-1" y="1031075"/>
            <a:ext cx="4571999" cy="4001772"/>
          </a:xfrm>
          <a:prstGeom prst="rect">
            <a:avLst/>
          </a:prstGeom>
          <a:noFill/>
          <a:ln>
            <a:noFill/>
          </a:ln>
        </p:spPr>
      </p:pic>
      <p:pic>
        <p:nvPicPr>
          <p:cNvPr id="346" name="Google Shape;346;p27"/>
          <p:cNvPicPr preferRelativeResize="0"/>
          <p:nvPr/>
        </p:nvPicPr>
        <p:blipFill rotWithShape="1">
          <a:blip r:embed="rId4">
            <a:alphaModFix/>
          </a:blip>
          <a:srcRect b="0" l="0" r="0" t="0"/>
          <a:stretch/>
        </p:blipFill>
        <p:spPr>
          <a:xfrm>
            <a:off x="4405075" y="1275025"/>
            <a:ext cx="4150174" cy="3111650"/>
          </a:xfrm>
          <a:prstGeom prst="rect">
            <a:avLst/>
          </a:prstGeom>
          <a:noFill/>
          <a:ln>
            <a:noFill/>
          </a:ln>
        </p:spPr>
      </p:pic>
      <p:sp>
        <p:nvSpPr>
          <p:cNvPr id="347" name="Google Shape;347;p27"/>
          <p:cNvSpPr txBox="1"/>
          <p:nvPr/>
        </p:nvSpPr>
        <p:spPr>
          <a:xfrm>
            <a:off x="6872175" y="4330875"/>
            <a:ext cx="2034300" cy="1347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r>
              <a:rPr b="0" i="0" lang="en-AU" sz="1000" u="none" cap="none" strike="noStrike">
                <a:solidFill>
                  <a:srgbClr val="4C4C4C"/>
                </a:solidFill>
                <a:highlight>
                  <a:srgbClr val="F2F2F2"/>
                </a:highlight>
                <a:latin typeface="Verdana"/>
                <a:ea typeface="Verdana"/>
                <a:cs typeface="Verdana"/>
                <a:sym typeface="Verdana"/>
              </a:rPr>
              <a:t> </a:t>
            </a:r>
            <a:r>
              <a:rPr b="0" i="0" lang="en-AU" sz="1000" u="sng" cap="none" strike="noStrike">
                <a:solidFill>
                  <a:srgbClr val="477DCA"/>
                </a:solidFill>
                <a:latin typeface="Verdana"/>
                <a:ea typeface="Verdana"/>
                <a:cs typeface="Verdana"/>
                <a:sym typeface="Verdana"/>
                <a:hlinkClick r:id="rId5"/>
              </a:rPr>
              <a:t>Otago Science in Action</a:t>
            </a:r>
            <a:endParaRPr b="0" i="0" sz="1000" u="none" cap="none" strike="noStrike">
              <a:solidFill>
                <a:srgbClr val="000000"/>
              </a:solidFill>
              <a:latin typeface="Verdana"/>
              <a:ea typeface="Verdana"/>
              <a:cs typeface="Verdana"/>
              <a:sym typeface="Verdana"/>
            </a:endParaRPr>
          </a:p>
        </p:txBody>
      </p:sp>
      <p:sp>
        <p:nvSpPr>
          <p:cNvPr id="348" name="Google Shape;348;p27"/>
          <p:cNvSpPr txBox="1"/>
          <p:nvPr/>
        </p:nvSpPr>
        <p:spPr>
          <a:xfrm>
            <a:off x="79749" y="4949150"/>
            <a:ext cx="4640400" cy="1143000"/>
          </a:xfrm>
          <a:prstGeom prst="rect">
            <a:avLst/>
          </a:prstGeom>
          <a:noFill/>
          <a:ln>
            <a:noFill/>
          </a:ln>
        </p:spPr>
        <p:txBody>
          <a:bodyPr anchorCtr="0" anchor="t" bIns="91425" lIns="91425" spcFirstLastPara="1" rIns="91425" wrap="square" tIns="91425">
            <a:noAutofit/>
          </a:bodyPr>
          <a:lstStyle/>
          <a:p>
            <a:pPr indent="0" lvl="0" marL="0" marR="0" rtl="0" algn="ctr">
              <a:lnSpc>
                <a:spcPct val="110000"/>
              </a:lnSpc>
              <a:spcBef>
                <a:spcPts val="0"/>
              </a:spcBef>
              <a:spcAft>
                <a:spcPts val="0"/>
              </a:spcAft>
              <a:buClr>
                <a:schemeClr val="dk1"/>
              </a:buClr>
              <a:buSzPts val="1100"/>
              <a:buFont typeface="Arial"/>
              <a:buNone/>
            </a:pPr>
            <a:r>
              <a:rPr b="0" i="0" lang="en-AU" sz="1000" u="none" cap="none" strike="noStrike">
                <a:solidFill>
                  <a:srgbClr val="000000"/>
                </a:solidFill>
                <a:latin typeface="Verdana"/>
                <a:ea typeface="Verdana"/>
                <a:cs typeface="Verdana"/>
                <a:sym typeface="Verdana"/>
              </a:rPr>
              <a:t>NZ Marine Studies Centre, University of Otago. </a:t>
            </a:r>
            <a:r>
              <a:rPr b="0" i="0" lang="en-AU" sz="1000" u="sng" cap="none" strike="noStrike">
                <a:solidFill>
                  <a:srgbClr val="0000FF"/>
                </a:solidFill>
                <a:latin typeface="Verdana"/>
                <a:ea typeface="Verdana"/>
                <a:cs typeface="Verdana"/>
                <a:sym typeface="Verdana"/>
                <a:hlinkClick r:id="rId6"/>
              </a:rPr>
              <a:t>CC BY-NC-SA 3.0 NZ</a:t>
            </a:r>
            <a:endParaRPr b="0" i="0" sz="1000" u="none" cap="none" strike="noStrike">
              <a:solidFill>
                <a:srgbClr val="0000FF"/>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49" name="Google Shape;349;p27"/>
          <p:cNvPicPr preferRelativeResize="0"/>
          <p:nvPr/>
        </p:nvPicPr>
        <p:blipFill rotWithShape="1">
          <a:blip r:embed="rId7">
            <a:alphaModFix/>
          </a:blip>
          <a:srcRect b="0" l="0" r="0" t="0"/>
          <a:stretch/>
        </p:blipFill>
        <p:spPr>
          <a:xfrm>
            <a:off x="5268954" y="1866500"/>
            <a:ext cx="3227075" cy="4535600"/>
          </a:xfrm>
          <a:prstGeom prst="rect">
            <a:avLst/>
          </a:prstGeom>
          <a:noFill/>
          <a:ln>
            <a:noFill/>
          </a:ln>
        </p:spPr>
      </p:pic>
      <p:sp>
        <p:nvSpPr>
          <p:cNvPr id="350" name="Google Shape;350;p27"/>
          <p:cNvSpPr txBox="1"/>
          <p:nvPr/>
        </p:nvSpPr>
        <p:spPr>
          <a:xfrm>
            <a:off x="23825" y="6505650"/>
            <a:ext cx="9078600" cy="3651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accent2"/>
              </a:buClr>
              <a:buSzPts val="250"/>
              <a:buFont typeface="Verdana"/>
              <a:buNone/>
            </a:pPr>
            <a:r>
              <a:rPr b="0" i="0" lang="en-AU" sz="900" u="none" cap="none" strike="noStrike">
                <a:solidFill>
                  <a:schemeClr val="dk1"/>
                </a:solidFill>
                <a:latin typeface="Verdana"/>
                <a:ea typeface="Verdana"/>
                <a:cs typeface="Verdana"/>
                <a:sym typeface="Verdana"/>
              </a:rPr>
              <a:t>© Copyright. Science Learning Hub – Pokapū Akoranga Pūtaiao The University of Waikato Te Whare Wananga o Waikato. </a:t>
            </a:r>
            <a:endParaRPr b="0" i="0" sz="900" u="none" cap="none" strike="noStrike">
              <a:solidFill>
                <a:schemeClr val="dk1"/>
              </a:solidFill>
              <a:latin typeface="Verdana"/>
              <a:ea typeface="Verdana"/>
              <a:cs typeface="Verdana"/>
              <a:sym typeface="Verdana"/>
            </a:endParaRPr>
          </a:p>
          <a:p>
            <a:pPr indent="0" lvl="0" marL="0" marR="0" rtl="0" algn="l">
              <a:lnSpc>
                <a:spcPct val="100000"/>
              </a:lnSpc>
              <a:spcBef>
                <a:spcPts val="0"/>
              </a:spcBef>
              <a:spcAft>
                <a:spcPts val="0"/>
              </a:spcAft>
              <a:buClr>
                <a:schemeClr val="accent2"/>
              </a:buClr>
              <a:buSzPts val="250"/>
              <a:buFont typeface="Verdana"/>
              <a:buNone/>
            </a:pPr>
            <a:r>
              <a:rPr b="0" i="0" lang="en-AU" sz="900" u="none" cap="none" strike="noStrike">
                <a:solidFill>
                  <a:schemeClr val="dk1"/>
                </a:solidFill>
                <a:latin typeface="Verdana"/>
                <a:ea typeface="Verdana"/>
                <a:cs typeface="Verdana"/>
                <a:sym typeface="Verdana"/>
              </a:rPr>
              <a:t>All Rights Reserved |</a:t>
            </a:r>
            <a:r>
              <a:rPr b="0" i="0" lang="en-AU" sz="900" u="none" cap="none" strike="noStrike">
                <a:solidFill>
                  <a:schemeClr val="accent2"/>
                </a:solidFill>
                <a:latin typeface="Verdana"/>
                <a:ea typeface="Verdana"/>
                <a:cs typeface="Verdana"/>
                <a:sym typeface="Verdana"/>
              </a:rPr>
              <a:t> </a:t>
            </a:r>
            <a:r>
              <a:rPr b="0" i="0" lang="en-AU" sz="900" u="sng" cap="none" strike="noStrike">
                <a:solidFill>
                  <a:schemeClr val="hlink"/>
                </a:solidFill>
                <a:latin typeface="Verdana"/>
                <a:ea typeface="Verdana"/>
                <a:cs typeface="Verdana"/>
                <a:sym typeface="Verdana"/>
                <a:hlinkClick r:id="rId8"/>
              </a:rPr>
              <a:t>www.sciencelearn.org.nz</a:t>
            </a:r>
            <a:r>
              <a:rPr b="0" i="0" lang="en-AU" sz="900" u="none" cap="none" strike="noStrike">
                <a:solidFill>
                  <a:schemeClr val="dk1"/>
                </a:solidFill>
                <a:latin typeface="Verdana"/>
                <a:ea typeface="Verdana"/>
                <a:cs typeface="Verdana"/>
                <a:sym typeface="Verdana"/>
              </a:rPr>
              <a:t>. All images are copyrighted. For further information, please refer to </a:t>
            </a:r>
            <a:r>
              <a:rPr b="0" i="0" lang="en-AU" sz="900" u="sng" cap="none" strike="noStrike">
                <a:solidFill>
                  <a:schemeClr val="hlink"/>
                </a:solidFill>
                <a:latin typeface="Verdana"/>
                <a:ea typeface="Verdana"/>
                <a:cs typeface="Verdana"/>
                <a:sym typeface="Verdana"/>
                <a:hlinkClick r:id="rId9"/>
              </a:rPr>
              <a:t>enquiries@sciencelearn.org.nz</a:t>
            </a:r>
            <a:r>
              <a:rPr b="0" i="0" lang="en-AU" sz="900" u="none" cap="none" strike="noStrike">
                <a:solidFill>
                  <a:schemeClr val="dk1"/>
                </a:solidFill>
                <a:latin typeface="Verdana"/>
                <a:ea typeface="Verdana"/>
                <a:cs typeface="Verdana"/>
                <a:sym typeface="Verdana"/>
              </a:rPr>
              <a:t> </a:t>
            </a:r>
            <a:endParaRPr b="0" i="0" sz="900" u="none" cap="none" strike="noStrike">
              <a:solidFill>
                <a:schemeClr val="accent2"/>
              </a:solidFill>
              <a:uFill>
                <a:noFill/>
              </a:uFill>
              <a:latin typeface="Verdana"/>
              <a:ea typeface="Verdana"/>
              <a:cs typeface="Verdana"/>
              <a:sym typeface="Verdana"/>
              <a:hlinkClick r:id="rId10"/>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5" name="Shape 355"/>
        <p:cNvGrpSpPr/>
        <p:nvPr/>
      </p:nvGrpSpPr>
      <p:grpSpPr>
        <a:xfrm>
          <a:off x="0" y="0"/>
          <a:ext cx="0" cy="0"/>
          <a:chOff x="0" y="0"/>
          <a:chExt cx="0" cy="0"/>
        </a:xfrm>
      </p:grpSpPr>
      <p:cxnSp>
        <p:nvCxnSpPr>
          <p:cNvPr id="356" name="Google Shape;356;p28"/>
          <p:cNvCxnSpPr/>
          <p:nvPr/>
        </p:nvCxnSpPr>
        <p:spPr>
          <a:xfrm flipH="1" rot="10800000">
            <a:off x="848550" y="2670575"/>
            <a:ext cx="7219500" cy="300"/>
          </a:xfrm>
          <a:prstGeom prst="straightConnector1">
            <a:avLst/>
          </a:prstGeom>
          <a:noFill/>
          <a:ln cap="flat" cmpd="sng" w="76200">
            <a:solidFill>
              <a:srgbClr val="2C7C9F"/>
            </a:solidFill>
            <a:prstDash val="solid"/>
            <a:round/>
            <a:headEnd len="sm" w="sm" type="none"/>
            <a:tailEnd len="med" w="med" type="stealth"/>
          </a:ln>
        </p:spPr>
      </p:cxnSp>
      <p:sp>
        <p:nvSpPr>
          <p:cNvPr id="357" name="Google Shape;357;p28"/>
          <p:cNvSpPr txBox="1"/>
          <p:nvPr/>
        </p:nvSpPr>
        <p:spPr>
          <a:xfrm>
            <a:off x="319925" y="2949075"/>
            <a:ext cx="3116100" cy="695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0" i="0" lang="en-AU" sz="1800" u="none" cap="none" strike="noStrike">
                <a:solidFill>
                  <a:srgbClr val="595959"/>
                </a:solidFill>
                <a:latin typeface="Arial"/>
                <a:ea typeface="Arial"/>
                <a:cs typeface="Arial"/>
                <a:sym typeface="Arial"/>
              </a:rPr>
              <a:t>Connecting with scientists</a:t>
            </a:r>
            <a:endParaRPr b="0" i="0" sz="1800" u="none" cap="none" strike="noStrike">
              <a:solidFill>
                <a:srgbClr val="595959"/>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AU" sz="1800" u="none" cap="none" strike="noStrike">
                <a:solidFill>
                  <a:srgbClr val="595959"/>
                </a:solidFill>
                <a:latin typeface="Arial"/>
                <a:ea typeface="Arial"/>
                <a:cs typeface="Arial"/>
                <a:sym typeface="Arial"/>
              </a:rPr>
              <a:t>One-off data-collection event</a:t>
            </a:r>
            <a:endParaRPr b="0" i="0" sz="1800" u="none" cap="none" strike="noStrike">
              <a:solidFill>
                <a:srgbClr val="595959"/>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595959"/>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58" name="Google Shape;358;p28"/>
          <p:cNvSpPr txBox="1"/>
          <p:nvPr/>
        </p:nvSpPr>
        <p:spPr>
          <a:xfrm>
            <a:off x="5731225" y="2983800"/>
            <a:ext cx="2955600" cy="1467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0" i="0" lang="en-AU" sz="1800" u="none" cap="none" strike="noStrike">
                <a:solidFill>
                  <a:srgbClr val="595959"/>
                </a:solidFill>
                <a:latin typeface="Arial"/>
                <a:ea typeface="Arial"/>
                <a:cs typeface="Arial"/>
                <a:sym typeface="Arial"/>
              </a:rPr>
              <a:t>Longer-term projects, e.g. participatory science </a:t>
            </a:r>
            <a:endParaRPr b="0" i="0" sz="1800" u="none" cap="none" strike="noStrike">
              <a:solidFill>
                <a:srgbClr val="595959"/>
              </a:solidFill>
              <a:latin typeface="Arial"/>
              <a:ea typeface="Arial"/>
              <a:cs typeface="Arial"/>
              <a:sym typeface="Arial"/>
            </a:endParaRPr>
          </a:p>
        </p:txBody>
      </p:sp>
      <p:sp>
        <p:nvSpPr>
          <p:cNvPr id="359" name="Google Shape;359;p28"/>
          <p:cNvSpPr/>
          <p:nvPr/>
        </p:nvSpPr>
        <p:spPr>
          <a:xfrm>
            <a:off x="6385025" y="3839375"/>
            <a:ext cx="820800" cy="1613700"/>
          </a:xfrm>
          <a:prstGeom prst="upArrow">
            <a:avLst>
              <a:gd fmla="val 50000" name="adj1"/>
              <a:gd fmla="val 50000" name="adj2"/>
            </a:avLst>
          </a:prstGeom>
          <a:solidFill>
            <a:srgbClr val="FF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0" name="Google Shape;360;p28"/>
          <p:cNvSpPr txBox="1"/>
          <p:nvPr>
            <p:ph type="title"/>
          </p:nvPr>
        </p:nvSpPr>
        <p:spPr>
          <a:xfrm>
            <a:off x="457250" y="264300"/>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accent1"/>
              </a:buClr>
              <a:buSzPts val="800"/>
              <a:buFont typeface="Calibri"/>
              <a:buNone/>
            </a:pPr>
            <a:r>
              <a:rPr b="1" lang="en-AU" sz="3200"/>
              <a:t>Going further with citizen science</a:t>
            </a:r>
            <a:endParaRPr b="1" sz="3200"/>
          </a:p>
        </p:txBody>
      </p:sp>
      <p:sp>
        <p:nvSpPr>
          <p:cNvPr id="361" name="Google Shape;361;p28"/>
          <p:cNvSpPr txBox="1"/>
          <p:nvPr/>
        </p:nvSpPr>
        <p:spPr>
          <a:xfrm>
            <a:off x="23825" y="6505650"/>
            <a:ext cx="9078600" cy="3651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accent2"/>
              </a:buClr>
              <a:buSzPts val="250"/>
              <a:buFont typeface="Verdana"/>
              <a:buNone/>
            </a:pPr>
            <a:r>
              <a:rPr b="0" i="0" lang="en-AU" sz="900" u="none" cap="none" strike="noStrike">
                <a:solidFill>
                  <a:schemeClr val="dk1"/>
                </a:solidFill>
                <a:latin typeface="Verdana"/>
                <a:ea typeface="Verdana"/>
                <a:cs typeface="Verdana"/>
                <a:sym typeface="Verdana"/>
              </a:rPr>
              <a:t>© Copyright. Science Learning Hub – Pokapū Akoranga Pūtaiao The University of Waikato Te Whare Wananga o Waikato. </a:t>
            </a:r>
            <a:endParaRPr b="0" i="0" sz="900" u="none" cap="none" strike="noStrike">
              <a:solidFill>
                <a:schemeClr val="dk1"/>
              </a:solidFill>
              <a:latin typeface="Verdana"/>
              <a:ea typeface="Verdana"/>
              <a:cs typeface="Verdana"/>
              <a:sym typeface="Verdana"/>
            </a:endParaRPr>
          </a:p>
          <a:p>
            <a:pPr indent="0" lvl="0" marL="0" marR="0" rtl="0" algn="l">
              <a:lnSpc>
                <a:spcPct val="100000"/>
              </a:lnSpc>
              <a:spcBef>
                <a:spcPts val="0"/>
              </a:spcBef>
              <a:spcAft>
                <a:spcPts val="0"/>
              </a:spcAft>
              <a:buClr>
                <a:schemeClr val="accent2"/>
              </a:buClr>
              <a:buSzPts val="250"/>
              <a:buFont typeface="Verdana"/>
              <a:buNone/>
            </a:pPr>
            <a:r>
              <a:rPr b="0" i="0" lang="en-AU" sz="900" u="none" cap="none" strike="noStrike">
                <a:solidFill>
                  <a:schemeClr val="dk1"/>
                </a:solidFill>
                <a:latin typeface="Verdana"/>
                <a:ea typeface="Verdana"/>
                <a:cs typeface="Verdana"/>
                <a:sym typeface="Verdana"/>
              </a:rPr>
              <a:t>All Rights Reserved |</a:t>
            </a:r>
            <a:r>
              <a:rPr b="0" i="0" lang="en-AU" sz="900" u="none" cap="none" strike="noStrike">
                <a:solidFill>
                  <a:schemeClr val="accent2"/>
                </a:solidFill>
                <a:latin typeface="Verdana"/>
                <a:ea typeface="Verdana"/>
                <a:cs typeface="Verdana"/>
                <a:sym typeface="Verdana"/>
              </a:rPr>
              <a:t> </a:t>
            </a:r>
            <a:r>
              <a:rPr b="0" i="0" lang="en-AU" sz="900" u="sng" cap="none" strike="noStrike">
                <a:solidFill>
                  <a:schemeClr val="hlink"/>
                </a:solidFill>
                <a:latin typeface="Verdana"/>
                <a:ea typeface="Verdana"/>
                <a:cs typeface="Verdana"/>
                <a:sym typeface="Verdana"/>
                <a:hlinkClick r:id="rId3"/>
              </a:rPr>
              <a:t>www.sciencelearn.org.nz</a:t>
            </a:r>
            <a:r>
              <a:rPr b="0" i="0" lang="en-AU" sz="900" u="none" cap="none" strike="noStrike">
                <a:solidFill>
                  <a:schemeClr val="dk1"/>
                </a:solidFill>
                <a:latin typeface="Verdana"/>
                <a:ea typeface="Verdana"/>
                <a:cs typeface="Verdana"/>
                <a:sym typeface="Verdana"/>
              </a:rPr>
              <a:t>. All images are copyrighted. For further information, please refer to </a:t>
            </a:r>
            <a:r>
              <a:rPr b="0" i="0" lang="en-AU" sz="900" u="sng" cap="none" strike="noStrike">
                <a:solidFill>
                  <a:schemeClr val="hlink"/>
                </a:solidFill>
                <a:latin typeface="Verdana"/>
                <a:ea typeface="Verdana"/>
                <a:cs typeface="Verdana"/>
                <a:sym typeface="Verdana"/>
                <a:hlinkClick r:id="rId4"/>
              </a:rPr>
              <a:t>enquiries@sciencelearn.org.nz</a:t>
            </a:r>
            <a:r>
              <a:rPr b="0" i="0" lang="en-AU" sz="900" u="none" cap="none" strike="noStrike">
                <a:solidFill>
                  <a:schemeClr val="dk1"/>
                </a:solidFill>
                <a:latin typeface="Verdana"/>
                <a:ea typeface="Verdana"/>
                <a:cs typeface="Verdana"/>
                <a:sym typeface="Verdana"/>
              </a:rPr>
              <a:t> </a:t>
            </a:r>
            <a:endParaRPr b="0" i="0" sz="900" u="none" cap="none" strike="noStrike">
              <a:solidFill>
                <a:schemeClr val="accent2"/>
              </a:solidFill>
              <a:uFill>
                <a:noFill/>
              </a:uFill>
              <a:latin typeface="Verdana"/>
              <a:ea typeface="Verdana"/>
              <a:cs typeface="Verdana"/>
              <a:sym typeface="Verdana"/>
              <a:hlinkClick r:id="rId5"/>
            </a:endParaRPr>
          </a:p>
        </p:txBody>
      </p:sp>
    </p:spTree>
  </p:cSld>
  <p:clrMapOvr>
    <a:masterClrMapping/>
  </p:clrMapOvr>
  <p:transition spd="slow">
    <p:fade thruBlk="1"/>
  </p:transition>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6" name="Shape 366"/>
        <p:cNvGrpSpPr/>
        <p:nvPr/>
      </p:nvGrpSpPr>
      <p:grpSpPr>
        <a:xfrm>
          <a:off x="0" y="0"/>
          <a:ext cx="0" cy="0"/>
          <a:chOff x="0" y="0"/>
          <a:chExt cx="0" cy="0"/>
        </a:xfrm>
      </p:grpSpPr>
      <p:pic>
        <p:nvPicPr>
          <p:cNvPr id="367" name="Google Shape;367;p29"/>
          <p:cNvPicPr preferRelativeResize="0"/>
          <p:nvPr/>
        </p:nvPicPr>
        <p:blipFill rotWithShape="1">
          <a:blip r:embed="rId3">
            <a:alphaModFix/>
          </a:blip>
          <a:srcRect b="0" l="0" r="0" t="0"/>
          <a:stretch/>
        </p:blipFill>
        <p:spPr>
          <a:xfrm>
            <a:off x="6562225" y="4944000"/>
            <a:ext cx="2323023" cy="1297226"/>
          </a:xfrm>
          <a:prstGeom prst="rect">
            <a:avLst/>
          </a:prstGeom>
          <a:noFill/>
          <a:ln>
            <a:noFill/>
          </a:ln>
        </p:spPr>
      </p:pic>
      <p:pic>
        <p:nvPicPr>
          <p:cNvPr id="368" name="Google Shape;368;p29"/>
          <p:cNvPicPr preferRelativeResize="0"/>
          <p:nvPr/>
        </p:nvPicPr>
        <p:blipFill rotWithShape="1">
          <a:blip r:embed="rId4">
            <a:alphaModFix/>
          </a:blip>
          <a:srcRect b="0" l="0" r="0" t="0"/>
          <a:stretch/>
        </p:blipFill>
        <p:spPr>
          <a:xfrm>
            <a:off x="3958699" y="281824"/>
            <a:ext cx="4319749" cy="5450872"/>
          </a:xfrm>
          <a:prstGeom prst="rect">
            <a:avLst/>
          </a:prstGeom>
          <a:noFill/>
          <a:ln>
            <a:noFill/>
          </a:ln>
        </p:spPr>
      </p:pic>
      <p:grpSp>
        <p:nvGrpSpPr>
          <p:cNvPr id="369" name="Google Shape;369;p29"/>
          <p:cNvGrpSpPr/>
          <p:nvPr/>
        </p:nvGrpSpPr>
        <p:grpSpPr>
          <a:xfrm>
            <a:off x="456849" y="548648"/>
            <a:ext cx="3501850" cy="3850951"/>
            <a:chOff x="1693341" y="30560"/>
            <a:chExt cx="4741200" cy="5388206"/>
          </a:xfrm>
        </p:grpSpPr>
        <p:sp>
          <p:nvSpPr>
            <p:cNvPr id="370" name="Google Shape;370;p29"/>
            <p:cNvSpPr/>
            <p:nvPr/>
          </p:nvSpPr>
          <p:spPr>
            <a:xfrm>
              <a:off x="1872826" y="220133"/>
              <a:ext cx="4368900" cy="1517100"/>
            </a:xfrm>
            <a:prstGeom prst="ellipse">
              <a:avLst/>
            </a:prstGeom>
            <a:solidFill>
              <a:srgbClr val="FFC000">
                <a:alpha val="4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1" name="Google Shape;371;p29"/>
            <p:cNvSpPr/>
            <p:nvPr/>
          </p:nvSpPr>
          <p:spPr>
            <a:xfrm>
              <a:off x="3640666" y="3893487"/>
              <a:ext cx="846600" cy="528001"/>
            </a:xfrm>
            <a:prstGeom prst="downArrow">
              <a:avLst>
                <a:gd fmla="val 50000" name="adj1"/>
                <a:gd fmla="val 50000" name="adj2"/>
              </a:avLst>
            </a:prstGeom>
            <a:solidFill>
              <a:srgbClr val="00B0F0"/>
            </a:solidFill>
            <a:ln cap="flat" cmpd="sng" w="12700">
              <a:solidFill>
                <a:srgbClr val="FFFFFF"/>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2" name="Google Shape;372;p29"/>
            <p:cNvSpPr/>
            <p:nvPr/>
          </p:nvSpPr>
          <p:spPr>
            <a:xfrm>
              <a:off x="2031999" y="4402666"/>
              <a:ext cx="4064100" cy="101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3" name="Google Shape;373;p29"/>
            <p:cNvSpPr txBox="1"/>
            <p:nvPr/>
          </p:nvSpPr>
          <p:spPr>
            <a:xfrm>
              <a:off x="2032002" y="4582274"/>
              <a:ext cx="4064100" cy="763499"/>
            </a:xfrm>
            <a:prstGeom prst="rect">
              <a:avLst/>
            </a:prstGeom>
            <a:noFill/>
            <a:ln>
              <a:noFill/>
            </a:ln>
          </p:spPr>
          <p:txBody>
            <a:bodyPr anchorCtr="0" anchor="ctr" bIns="227575" lIns="227575" spcFirstLastPara="1" rIns="227575" wrap="square" tIns="227575">
              <a:noAutofit/>
            </a:bodyPr>
            <a:lstStyle/>
            <a:p>
              <a:pPr indent="0" lvl="0" marL="0" marR="0" rtl="0" algn="ctr">
                <a:lnSpc>
                  <a:spcPct val="90000"/>
                </a:lnSpc>
                <a:spcBef>
                  <a:spcPts val="0"/>
                </a:spcBef>
                <a:spcAft>
                  <a:spcPts val="0"/>
                </a:spcAft>
                <a:buClr>
                  <a:srgbClr val="5B9BD5"/>
                </a:buClr>
                <a:buSzPts val="3200"/>
                <a:buFont typeface="Calibri"/>
                <a:buNone/>
              </a:pPr>
              <a:r>
                <a:t/>
              </a:r>
              <a:endParaRPr b="1" i="0" sz="3200" u="none" cap="none" strike="noStrike">
                <a:solidFill>
                  <a:srgbClr val="5B9BD5"/>
                </a:solidFill>
                <a:latin typeface="Calibri"/>
                <a:ea typeface="Calibri"/>
                <a:cs typeface="Calibri"/>
                <a:sym typeface="Calibri"/>
              </a:endParaRPr>
            </a:p>
            <a:p>
              <a:pPr indent="0" lvl="0" marL="0" marR="0" rtl="0" algn="ctr">
                <a:lnSpc>
                  <a:spcPct val="90000"/>
                </a:lnSpc>
                <a:spcBef>
                  <a:spcPts val="0"/>
                </a:spcBef>
                <a:spcAft>
                  <a:spcPts val="0"/>
                </a:spcAft>
                <a:buClr>
                  <a:srgbClr val="5B9BD5"/>
                </a:buClr>
                <a:buSzPts val="3200"/>
                <a:buFont typeface="Calibri"/>
                <a:buNone/>
              </a:pPr>
              <a:r>
                <a:rPr b="1" i="0" lang="en-AU" sz="3200" u="none" cap="none" strike="noStrike">
                  <a:solidFill>
                    <a:srgbClr val="5B9BD5"/>
                  </a:solidFill>
                  <a:latin typeface="Calibri"/>
                  <a:ea typeface="Calibri"/>
                  <a:cs typeface="Calibri"/>
                  <a:sym typeface="Calibri"/>
                </a:rPr>
                <a:t>Participatory</a:t>
              </a:r>
              <a:endParaRPr b="0" i="0" sz="1400" u="none" cap="none" strike="noStrike">
                <a:solidFill>
                  <a:srgbClr val="000000"/>
                </a:solidFill>
                <a:latin typeface="Arial"/>
                <a:ea typeface="Arial"/>
                <a:cs typeface="Arial"/>
                <a:sym typeface="Arial"/>
              </a:endParaRPr>
            </a:p>
            <a:p>
              <a:pPr indent="0" lvl="0" marL="0" marR="0" rtl="0" algn="ctr">
                <a:lnSpc>
                  <a:spcPct val="90000"/>
                </a:lnSpc>
                <a:spcBef>
                  <a:spcPts val="1120"/>
                </a:spcBef>
                <a:spcAft>
                  <a:spcPts val="0"/>
                </a:spcAft>
                <a:buClr>
                  <a:srgbClr val="5B9BD5"/>
                </a:buClr>
                <a:buSzPts val="3200"/>
                <a:buFont typeface="Calibri"/>
                <a:buNone/>
              </a:pPr>
              <a:r>
                <a:rPr b="1" i="0" lang="en-AU" sz="3200" u="none" cap="none" strike="noStrike">
                  <a:solidFill>
                    <a:srgbClr val="5B9BD5"/>
                  </a:solidFill>
                  <a:latin typeface="Calibri"/>
                  <a:ea typeface="Calibri"/>
                  <a:cs typeface="Calibri"/>
                  <a:sym typeface="Calibri"/>
                </a:rPr>
                <a:t>science</a:t>
              </a:r>
              <a:endParaRPr b="0" i="0" sz="1400" u="none" cap="none" strike="noStrike">
                <a:solidFill>
                  <a:srgbClr val="000000"/>
                </a:solidFill>
                <a:latin typeface="Arial"/>
                <a:ea typeface="Arial"/>
                <a:cs typeface="Arial"/>
                <a:sym typeface="Arial"/>
              </a:endParaRPr>
            </a:p>
          </p:txBody>
        </p:sp>
        <p:sp>
          <p:nvSpPr>
            <p:cNvPr id="374" name="Google Shape;374;p29"/>
            <p:cNvSpPr/>
            <p:nvPr/>
          </p:nvSpPr>
          <p:spPr>
            <a:xfrm>
              <a:off x="3461173" y="1854538"/>
              <a:ext cx="1524000" cy="1524000"/>
            </a:xfrm>
            <a:prstGeom prst="ellipse">
              <a:avLst/>
            </a:prstGeom>
            <a:solidFill>
              <a:srgbClr val="ED7D31"/>
            </a:solidFill>
            <a:ln cap="flat" cmpd="sng" w="12700">
              <a:solidFill>
                <a:srgbClr val="FFFFFF"/>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5" name="Google Shape;375;p29"/>
            <p:cNvSpPr txBox="1"/>
            <p:nvPr/>
          </p:nvSpPr>
          <p:spPr>
            <a:xfrm>
              <a:off x="3684373" y="2064951"/>
              <a:ext cx="1077600" cy="1077600"/>
            </a:xfrm>
            <a:prstGeom prst="rect">
              <a:avLst/>
            </a:prstGeom>
            <a:noFill/>
            <a:ln>
              <a:noFill/>
            </a:ln>
          </p:spPr>
          <p:txBody>
            <a:bodyPr anchorCtr="0" anchor="ctr" bIns="20300" lIns="20300" spcFirstLastPara="1" rIns="20300" wrap="square" tIns="20300">
              <a:noAutofit/>
            </a:bodyPr>
            <a:lstStyle/>
            <a:p>
              <a:pPr indent="0" lvl="0" marL="0" marR="0" rtl="0" algn="ctr">
                <a:lnSpc>
                  <a:spcPct val="90000"/>
                </a:lnSpc>
                <a:spcBef>
                  <a:spcPts val="0"/>
                </a:spcBef>
                <a:spcAft>
                  <a:spcPts val="0"/>
                </a:spcAft>
                <a:buClr>
                  <a:srgbClr val="FFFFFF"/>
                </a:buClr>
                <a:buSzPts val="1600"/>
                <a:buFont typeface="Arial"/>
                <a:buNone/>
              </a:pPr>
              <a:r>
                <a:rPr b="0" i="0" lang="en-AU" sz="1600" u="none" cap="none" strike="noStrike">
                  <a:solidFill>
                    <a:srgbClr val="FFFFFF"/>
                  </a:solidFill>
                  <a:latin typeface="Arial"/>
                  <a:ea typeface="Arial"/>
                  <a:cs typeface="Arial"/>
                  <a:sym typeface="Arial"/>
                </a:rPr>
                <a:t>Robust science</a:t>
              </a:r>
              <a:endParaRPr b="0" i="0" sz="1400" u="none" cap="none" strike="noStrike">
                <a:solidFill>
                  <a:srgbClr val="000000"/>
                </a:solidFill>
                <a:latin typeface="Arial"/>
                <a:ea typeface="Arial"/>
                <a:cs typeface="Arial"/>
                <a:sym typeface="Arial"/>
              </a:endParaRPr>
            </a:p>
          </p:txBody>
        </p:sp>
        <p:sp>
          <p:nvSpPr>
            <p:cNvPr id="376" name="Google Shape;376;p29"/>
            <p:cNvSpPr/>
            <p:nvPr/>
          </p:nvSpPr>
          <p:spPr>
            <a:xfrm>
              <a:off x="2369783" y="566965"/>
              <a:ext cx="1524000" cy="1524000"/>
            </a:xfrm>
            <a:prstGeom prst="ellipse">
              <a:avLst/>
            </a:prstGeom>
            <a:solidFill>
              <a:srgbClr val="70AD47"/>
            </a:solidFill>
            <a:ln cap="flat" cmpd="sng" w="12700">
              <a:solidFill>
                <a:srgbClr val="FFFFFF"/>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7" name="Google Shape;377;p29"/>
            <p:cNvSpPr txBox="1"/>
            <p:nvPr/>
          </p:nvSpPr>
          <p:spPr>
            <a:xfrm>
              <a:off x="2497919" y="741425"/>
              <a:ext cx="1237800" cy="1077600"/>
            </a:xfrm>
            <a:prstGeom prst="rect">
              <a:avLst/>
            </a:prstGeom>
            <a:noFill/>
            <a:ln>
              <a:noFill/>
            </a:ln>
          </p:spPr>
          <p:txBody>
            <a:bodyPr anchorCtr="0" anchor="ctr" bIns="20300" lIns="20300" spcFirstLastPara="1" rIns="20300" wrap="square" tIns="20300">
              <a:noAutofit/>
            </a:bodyPr>
            <a:lstStyle/>
            <a:p>
              <a:pPr indent="0" lvl="0" marL="0" marR="0" rtl="0" algn="ctr">
                <a:lnSpc>
                  <a:spcPct val="90000"/>
                </a:lnSpc>
                <a:spcBef>
                  <a:spcPts val="0"/>
                </a:spcBef>
                <a:spcAft>
                  <a:spcPts val="0"/>
                </a:spcAft>
                <a:buClr>
                  <a:srgbClr val="FFFFFF"/>
                </a:buClr>
                <a:buSzPts val="1600"/>
                <a:buFont typeface="Arial"/>
                <a:buNone/>
              </a:pPr>
              <a:r>
                <a:rPr b="0" i="0" lang="en-AU" sz="1200" u="none" cap="none" strike="noStrike">
                  <a:solidFill>
                    <a:srgbClr val="FFFFFF"/>
                  </a:solidFill>
                  <a:latin typeface="Arial"/>
                  <a:ea typeface="Arial"/>
                  <a:cs typeface="Arial"/>
                  <a:sym typeface="Arial"/>
                </a:rPr>
                <a:t>Pedagogical rigour</a:t>
              </a:r>
              <a:endParaRPr b="0" i="0" sz="1200" u="none" cap="none" strike="noStrike">
                <a:solidFill>
                  <a:srgbClr val="FFFFFF"/>
                </a:solidFill>
                <a:latin typeface="Arial"/>
                <a:ea typeface="Arial"/>
                <a:cs typeface="Arial"/>
                <a:sym typeface="Arial"/>
              </a:endParaRPr>
            </a:p>
          </p:txBody>
        </p:sp>
        <p:sp>
          <p:nvSpPr>
            <p:cNvPr id="378" name="Google Shape;378;p29"/>
            <p:cNvSpPr/>
            <p:nvPr/>
          </p:nvSpPr>
          <p:spPr>
            <a:xfrm>
              <a:off x="3928533" y="342730"/>
              <a:ext cx="1524000" cy="1524000"/>
            </a:xfrm>
            <a:prstGeom prst="ellipse">
              <a:avLst/>
            </a:prstGeom>
            <a:solidFill>
              <a:srgbClr val="882BD5"/>
            </a:solidFill>
            <a:ln cap="flat" cmpd="sng" w="12700">
              <a:solidFill>
                <a:srgbClr val="FFFFFF"/>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9" name="Google Shape;379;p29"/>
            <p:cNvSpPr txBox="1"/>
            <p:nvPr/>
          </p:nvSpPr>
          <p:spPr>
            <a:xfrm>
              <a:off x="4058129" y="576586"/>
              <a:ext cx="1300806" cy="1077600"/>
            </a:xfrm>
            <a:prstGeom prst="rect">
              <a:avLst/>
            </a:prstGeom>
            <a:noFill/>
            <a:ln>
              <a:noFill/>
            </a:ln>
          </p:spPr>
          <p:txBody>
            <a:bodyPr anchorCtr="0" anchor="ctr" bIns="20300" lIns="20300" spcFirstLastPara="1" rIns="20300" wrap="square" tIns="20300">
              <a:noAutofit/>
            </a:bodyPr>
            <a:lstStyle/>
            <a:p>
              <a:pPr indent="0" lvl="0" marL="0" marR="0" rtl="0" algn="ctr">
                <a:lnSpc>
                  <a:spcPct val="90000"/>
                </a:lnSpc>
                <a:spcBef>
                  <a:spcPts val="0"/>
                </a:spcBef>
                <a:spcAft>
                  <a:spcPts val="0"/>
                </a:spcAft>
                <a:buClr>
                  <a:srgbClr val="FFFFFF"/>
                </a:buClr>
                <a:buSzPts val="1600"/>
                <a:buFont typeface="Arial"/>
                <a:buNone/>
              </a:pPr>
              <a:r>
                <a:rPr b="0" i="0" lang="en-AU" sz="1200" u="none" cap="none" strike="noStrike">
                  <a:solidFill>
                    <a:srgbClr val="FFFFFF"/>
                  </a:solidFill>
                  <a:latin typeface="Arial"/>
                  <a:ea typeface="Arial"/>
                  <a:cs typeface="Arial"/>
                  <a:sym typeface="Arial"/>
                </a:rPr>
                <a:t>Engagement</a:t>
              </a:r>
              <a:endParaRPr b="0" i="0" sz="1200" u="none" cap="none" strike="noStrike">
                <a:solidFill>
                  <a:srgbClr val="000000"/>
                </a:solidFill>
                <a:latin typeface="Arial"/>
                <a:ea typeface="Arial"/>
                <a:cs typeface="Arial"/>
                <a:sym typeface="Arial"/>
              </a:endParaRPr>
            </a:p>
          </p:txBody>
        </p:sp>
        <p:sp>
          <p:nvSpPr>
            <p:cNvPr id="380" name="Google Shape;380;p29"/>
            <p:cNvSpPr/>
            <p:nvPr/>
          </p:nvSpPr>
          <p:spPr>
            <a:xfrm>
              <a:off x="1693341" y="30560"/>
              <a:ext cx="4741200" cy="3793200"/>
            </a:xfrm>
            <a:custGeom>
              <a:rect b="b" l="l" r="r" t="t"/>
              <a:pathLst>
                <a:path extrusionOk="0" h="120000" w="120000">
                  <a:moveTo>
                    <a:pt x="584" y="34175"/>
                  </a:moveTo>
                  <a:lnTo>
                    <a:pt x="584" y="34175"/>
                  </a:lnTo>
                  <a:cubicBezTo>
                    <a:pt x="-2679" y="22567"/>
                    <a:pt x="7879" y="11072"/>
                    <a:pt x="27615" y="4745"/>
                  </a:cubicBezTo>
                  <a:cubicBezTo>
                    <a:pt x="47351" y="-1582"/>
                    <a:pt x="72649" y="-1582"/>
                    <a:pt x="92385" y="4745"/>
                  </a:cubicBezTo>
                  <a:cubicBezTo>
                    <a:pt x="112121" y="11072"/>
                    <a:pt x="122679" y="22567"/>
                    <a:pt x="119416" y="34175"/>
                  </a:cubicBezTo>
                  <a:lnTo>
                    <a:pt x="74854" y="113544"/>
                  </a:lnTo>
                  <a:cubicBezTo>
                    <a:pt x="73813" y="117246"/>
                    <a:pt x="67478" y="120000"/>
                    <a:pt x="60000" y="120000"/>
                  </a:cubicBezTo>
                  <a:cubicBezTo>
                    <a:pt x="52522" y="120000"/>
                    <a:pt x="46187" y="117246"/>
                    <a:pt x="45146" y="113544"/>
                  </a:cubicBezTo>
                  <a:close/>
                  <a:moveTo>
                    <a:pt x="4645" y="30000"/>
                  </a:moveTo>
                  <a:lnTo>
                    <a:pt x="4645" y="30000"/>
                  </a:lnTo>
                  <a:cubicBezTo>
                    <a:pt x="4645" y="43255"/>
                    <a:pt x="29428" y="54000"/>
                    <a:pt x="60000" y="54000"/>
                  </a:cubicBezTo>
                  <a:cubicBezTo>
                    <a:pt x="90572" y="54000"/>
                    <a:pt x="115355" y="43255"/>
                    <a:pt x="115355" y="30000"/>
                  </a:cubicBezTo>
                  <a:cubicBezTo>
                    <a:pt x="115355" y="16745"/>
                    <a:pt x="90572" y="6000"/>
                    <a:pt x="60000" y="6000"/>
                  </a:cubicBezTo>
                  <a:cubicBezTo>
                    <a:pt x="29428" y="6000"/>
                    <a:pt x="4645" y="16745"/>
                    <a:pt x="4645" y="30000"/>
                  </a:cubicBezTo>
                  <a:close/>
                </a:path>
              </a:pathLst>
            </a:custGeom>
            <a:solidFill>
              <a:srgbClr val="FFFFFF">
                <a:alpha val="40000"/>
              </a:srgbClr>
            </a:solidFill>
            <a:ln cap="flat" cmpd="sng" w="28575">
              <a:solidFill>
                <a:srgbClr val="833C0B"/>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descr="Image result for 2015 calendar icon" id="381" name="Google Shape;381;p29"/>
          <p:cNvPicPr preferRelativeResize="0"/>
          <p:nvPr/>
        </p:nvPicPr>
        <p:blipFill rotWithShape="1">
          <a:blip r:embed="rId5">
            <a:alphaModFix/>
          </a:blip>
          <a:srcRect b="0" l="0" r="0" t="0"/>
          <a:stretch/>
        </p:blipFill>
        <p:spPr>
          <a:xfrm>
            <a:off x="233624" y="4878427"/>
            <a:ext cx="1428350" cy="1428375"/>
          </a:xfrm>
          <a:prstGeom prst="rect">
            <a:avLst/>
          </a:prstGeom>
          <a:noFill/>
          <a:ln>
            <a:noFill/>
          </a:ln>
        </p:spPr>
      </p:pic>
      <p:sp>
        <p:nvSpPr>
          <p:cNvPr id="382" name="Google Shape;382;p29"/>
          <p:cNvSpPr txBox="1"/>
          <p:nvPr/>
        </p:nvSpPr>
        <p:spPr>
          <a:xfrm>
            <a:off x="23825" y="6505650"/>
            <a:ext cx="9078600" cy="3651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accent2"/>
              </a:buClr>
              <a:buSzPts val="250"/>
              <a:buFont typeface="Verdana"/>
              <a:buNone/>
            </a:pPr>
            <a:r>
              <a:rPr b="0" i="0" lang="en-AU" sz="900" u="none" cap="none" strike="noStrike">
                <a:solidFill>
                  <a:schemeClr val="dk1"/>
                </a:solidFill>
                <a:latin typeface="Verdana"/>
                <a:ea typeface="Verdana"/>
                <a:cs typeface="Verdana"/>
                <a:sym typeface="Verdana"/>
              </a:rPr>
              <a:t>© Copyright. Science Learning Hub – Pokapū Akoranga Pūtaiao The University of Waikato Te Whare Wananga o Waikato. </a:t>
            </a:r>
            <a:endParaRPr b="0" i="0" sz="900" u="none" cap="none" strike="noStrike">
              <a:solidFill>
                <a:schemeClr val="dk1"/>
              </a:solidFill>
              <a:latin typeface="Verdana"/>
              <a:ea typeface="Verdana"/>
              <a:cs typeface="Verdana"/>
              <a:sym typeface="Verdana"/>
            </a:endParaRPr>
          </a:p>
          <a:p>
            <a:pPr indent="0" lvl="0" marL="0" marR="0" rtl="0" algn="l">
              <a:lnSpc>
                <a:spcPct val="100000"/>
              </a:lnSpc>
              <a:spcBef>
                <a:spcPts val="0"/>
              </a:spcBef>
              <a:spcAft>
                <a:spcPts val="0"/>
              </a:spcAft>
              <a:buClr>
                <a:schemeClr val="accent2"/>
              </a:buClr>
              <a:buSzPts val="250"/>
              <a:buFont typeface="Verdana"/>
              <a:buNone/>
            </a:pPr>
            <a:r>
              <a:rPr b="0" i="0" lang="en-AU" sz="900" u="none" cap="none" strike="noStrike">
                <a:solidFill>
                  <a:schemeClr val="dk1"/>
                </a:solidFill>
                <a:latin typeface="Verdana"/>
                <a:ea typeface="Verdana"/>
                <a:cs typeface="Verdana"/>
                <a:sym typeface="Verdana"/>
              </a:rPr>
              <a:t>All Rights Reserved |</a:t>
            </a:r>
            <a:r>
              <a:rPr b="0" i="0" lang="en-AU" sz="900" u="none" cap="none" strike="noStrike">
                <a:solidFill>
                  <a:schemeClr val="accent2"/>
                </a:solidFill>
                <a:latin typeface="Verdana"/>
                <a:ea typeface="Verdana"/>
                <a:cs typeface="Verdana"/>
                <a:sym typeface="Verdana"/>
              </a:rPr>
              <a:t> </a:t>
            </a:r>
            <a:r>
              <a:rPr b="0" i="0" lang="en-AU" sz="900" u="sng" cap="none" strike="noStrike">
                <a:solidFill>
                  <a:schemeClr val="hlink"/>
                </a:solidFill>
                <a:latin typeface="Verdana"/>
                <a:ea typeface="Verdana"/>
                <a:cs typeface="Verdana"/>
                <a:sym typeface="Verdana"/>
                <a:hlinkClick r:id="rId6"/>
              </a:rPr>
              <a:t>www.sciencelearn.org.nz</a:t>
            </a:r>
            <a:r>
              <a:rPr b="0" i="0" lang="en-AU" sz="900" u="none" cap="none" strike="noStrike">
                <a:solidFill>
                  <a:schemeClr val="dk1"/>
                </a:solidFill>
                <a:latin typeface="Verdana"/>
                <a:ea typeface="Verdana"/>
                <a:cs typeface="Verdana"/>
                <a:sym typeface="Verdana"/>
              </a:rPr>
              <a:t>. All images are copyrighted. For further information, please refer to </a:t>
            </a:r>
            <a:r>
              <a:rPr b="0" i="0" lang="en-AU" sz="900" u="sng" cap="none" strike="noStrike">
                <a:solidFill>
                  <a:schemeClr val="hlink"/>
                </a:solidFill>
                <a:latin typeface="Verdana"/>
                <a:ea typeface="Verdana"/>
                <a:cs typeface="Verdana"/>
                <a:sym typeface="Verdana"/>
                <a:hlinkClick r:id="rId7"/>
              </a:rPr>
              <a:t>enquiries@sciencelearn.org.nz</a:t>
            </a:r>
            <a:r>
              <a:rPr b="0" i="0" lang="en-AU" sz="900" u="none" cap="none" strike="noStrike">
                <a:solidFill>
                  <a:schemeClr val="dk1"/>
                </a:solidFill>
                <a:latin typeface="Verdana"/>
                <a:ea typeface="Verdana"/>
                <a:cs typeface="Verdana"/>
                <a:sym typeface="Verdana"/>
              </a:rPr>
              <a:t> </a:t>
            </a:r>
            <a:endParaRPr b="0" i="0" sz="900" u="none" cap="none" strike="noStrike">
              <a:solidFill>
                <a:schemeClr val="accent2"/>
              </a:solidFill>
              <a:uFill>
                <a:noFill/>
              </a:uFill>
              <a:latin typeface="Verdana"/>
              <a:ea typeface="Verdana"/>
              <a:cs typeface="Verdana"/>
              <a:sym typeface="Verdana"/>
              <a:hlinkClick r:id="rId8"/>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4" name="Shape 74"/>
        <p:cNvGrpSpPr/>
        <p:nvPr/>
      </p:nvGrpSpPr>
      <p:grpSpPr>
        <a:xfrm>
          <a:off x="0" y="0"/>
          <a:ext cx="0" cy="0"/>
          <a:chOff x="0" y="0"/>
          <a:chExt cx="0" cy="0"/>
        </a:xfrm>
      </p:grpSpPr>
      <p:pic>
        <p:nvPicPr>
          <p:cNvPr id="75" name="Google Shape;75;p4"/>
          <p:cNvPicPr preferRelativeResize="0"/>
          <p:nvPr/>
        </p:nvPicPr>
        <p:blipFill rotWithShape="1">
          <a:blip r:embed="rId3">
            <a:alphaModFix/>
          </a:blip>
          <a:srcRect b="0" l="0" r="40490" t="0"/>
          <a:stretch/>
        </p:blipFill>
        <p:spPr>
          <a:xfrm>
            <a:off x="4089749" y="0"/>
            <a:ext cx="5445092" cy="6857997"/>
          </a:xfrm>
          <a:custGeom>
            <a:rect b="b" l="l" r="r" t="t"/>
            <a:pathLst>
              <a:path extrusionOk="0" h="6857997" w="6313150">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a:noFill/>
          <a:ln>
            <a:noFill/>
          </a:ln>
        </p:spPr>
      </p:pic>
      <p:sp>
        <p:nvSpPr>
          <p:cNvPr id="76" name="Google Shape;76;p4"/>
          <p:cNvSpPr txBox="1"/>
          <p:nvPr/>
        </p:nvSpPr>
        <p:spPr>
          <a:xfrm>
            <a:off x="23825" y="6505650"/>
            <a:ext cx="9078600" cy="3651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accent2"/>
              </a:buClr>
              <a:buSzPts val="250"/>
              <a:buFont typeface="Verdana"/>
              <a:buNone/>
            </a:pPr>
            <a:r>
              <a:rPr b="0" i="0" lang="en-AU" sz="900" u="none" cap="none" strike="noStrike">
                <a:solidFill>
                  <a:schemeClr val="dk1"/>
                </a:solidFill>
                <a:latin typeface="Verdana"/>
                <a:ea typeface="Verdana"/>
                <a:cs typeface="Verdana"/>
                <a:sym typeface="Verdana"/>
              </a:rPr>
              <a:t>© Copyright. Science Learning Hub – Pokapū Akoranga Pūtaiao The University of Waikato Te Whare Wananga o Waikato. </a:t>
            </a:r>
            <a:endParaRPr b="0" i="0" sz="900" u="none" cap="none" strike="noStrike">
              <a:solidFill>
                <a:schemeClr val="dk1"/>
              </a:solidFill>
              <a:latin typeface="Verdana"/>
              <a:ea typeface="Verdana"/>
              <a:cs typeface="Verdana"/>
              <a:sym typeface="Verdana"/>
            </a:endParaRPr>
          </a:p>
          <a:p>
            <a:pPr indent="0" lvl="0" marL="0" marR="0" rtl="0" algn="l">
              <a:lnSpc>
                <a:spcPct val="100000"/>
              </a:lnSpc>
              <a:spcBef>
                <a:spcPts val="0"/>
              </a:spcBef>
              <a:spcAft>
                <a:spcPts val="0"/>
              </a:spcAft>
              <a:buClr>
                <a:schemeClr val="accent2"/>
              </a:buClr>
              <a:buSzPts val="250"/>
              <a:buFont typeface="Verdana"/>
              <a:buNone/>
            </a:pPr>
            <a:r>
              <a:rPr b="0" i="0" lang="en-AU" sz="900" u="none" cap="none" strike="noStrike">
                <a:solidFill>
                  <a:schemeClr val="dk1"/>
                </a:solidFill>
                <a:latin typeface="Verdana"/>
                <a:ea typeface="Verdana"/>
                <a:cs typeface="Verdana"/>
                <a:sym typeface="Verdana"/>
              </a:rPr>
              <a:t>All Rights Reserved |</a:t>
            </a:r>
            <a:r>
              <a:rPr b="0" i="0" lang="en-AU" sz="900" u="none" cap="none" strike="noStrike">
                <a:solidFill>
                  <a:schemeClr val="accent2"/>
                </a:solidFill>
                <a:latin typeface="Verdana"/>
                <a:ea typeface="Verdana"/>
                <a:cs typeface="Verdana"/>
                <a:sym typeface="Verdana"/>
              </a:rPr>
              <a:t> </a:t>
            </a:r>
            <a:r>
              <a:rPr b="0" i="0" lang="en-AU" sz="900" u="sng" cap="none" strike="noStrike">
                <a:solidFill>
                  <a:schemeClr val="hlink"/>
                </a:solidFill>
                <a:latin typeface="Verdana"/>
                <a:ea typeface="Verdana"/>
                <a:cs typeface="Verdana"/>
                <a:sym typeface="Verdana"/>
                <a:hlinkClick r:id="rId4"/>
              </a:rPr>
              <a:t>www.sciencelearn.org.nz</a:t>
            </a:r>
            <a:r>
              <a:rPr b="0" i="0" lang="en-AU" sz="900" u="none" cap="none" strike="noStrike">
                <a:solidFill>
                  <a:schemeClr val="dk1"/>
                </a:solidFill>
                <a:latin typeface="Verdana"/>
                <a:ea typeface="Verdana"/>
                <a:cs typeface="Verdana"/>
                <a:sym typeface="Verdana"/>
              </a:rPr>
              <a:t>. All images are copyrighted. For further information, please refer to </a:t>
            </a:r>
            <a:r>
              <a:rPr b="0" i="0" lang="en-AU" sz="900" u="sng" cap="none" strike="noStrike">
                <a:solidFill>
                  <a:schemeClr val="hlink"/>
                </a:solidFill>
                <a:latin typeface="Verdana"/>
                <a:ea typeface="Verdana"/>
                <a:cs typeface="Verdana"/>
                <a:sym typeface="Verdana"/>
                <a:hlinkClick r:id="rId5"/>
              </a:rPr>
              <a:t>enquiries@sciencelearn.org.nz</a:t>
            </a:r>
            <a:r>
              <a:rPr b="0" i="0" lang="en-AU" sz="900" u="none" cap="none" strike="noStrike">
                <a:solidFill>
                  <a:schemeClr val="dk1"/>
                </a:solidFill>
                <a:latin typeface="Verdana"/>
                <a:ea typeface="Verdana"/>
                <a:cs typeface="Verdana"/>
                <a:sym typeface="Verdana"/>
              </a:rPr>
              <a:t> </a:t>
            </a:r>
            <a:endParaRPr b="0" i="0" sz="900" u="none" cap="none" strike="noStrike">
              <a:solidFill>
                <a:schemeClr val="accent2"/>
              </a:solidFill>
              <a:uFill>
                <a:noFill/>
              </a:uFill>
              <a:latin typeface="Verdana"/>
              <a:ea typeface="Verdana"/>
              <a:cs typeface="Verdana"/>
              <a:sym typeface="Verdana"/>
              <a:hlinkClick r:id="rId6"/>
            </a:endParaRPr>
          </a:p>
        </p:txBody>
      </p:sp>
      <p:sp>
        <p:nvSpPr>
          <p:cNvPr id="77" name="Google Shape;77;p4"/>
          <p:cNvSpPr txBox="1"/>
          <p:nvPr>
            <p:ph type="title"/>
          </p:nvPr>
        </p:nvSpPr>
        <p:spPr>
          <a:xfrm>
            <a:off x="64390" y="760844"/>
            <a:ext cx="3840000" cy="9018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400"/>
              <a:buFont typeface="Calibri"/>
              <a:buNone/>
            </a:pPr>
            <a:r>
              <a:rPr lang="en-AU"/>
              <a:t>Dr Sarah Morgan</a:t>
            </a:r>
            <a:endParaRPr/>
          </a:p>
        </p:txBody>
      </p:sp>
      <p:cxnSp>
        <p:nvCxnSpPr>
          <p:cNvPr id="78" name="Google Shape;78;p4"/>
          <p:cNvCxnSpPr/>
          <p:nvPr/>
        </p:nvCxnSpPr>
        <p:spPr>
          <a:xfrm>
            <a:off x="194750" y="1641475"/>
            <a:ext cx="3614400" cy="21300"/>
          </a:xfrm>
          <a:prstGeom prst="straightConnector1">
            <a:avLst/>
          </a:prstGeom>
          <a:noFill/>
          <a:ln cap="sq" cmpd="sng" w="19050">
            <a:solidFill>
              <a:srgbClr val="2C7C9F"/>
            </a:solidFill>
            <a:prstDash val="solid"/>
            <a:miter lim="800000"/>
            <a:headEnd len="sm" w="sm" type="none"/>
            <a:tailEnd len="sm" w="sm" type="none"/>
          </a:ln>
        </p:spPr>
      </p:cxnSp>
      <p:sp>
        <p:nvSpPr>
          <p:cNvPr id="79" name="Google Shape;79;p4"/>
          <p:cNvSpPr txBox="1"/>
          <p:nvPr>
            <p:ph idx="1" type="body"/>
          </p:nvPr>
        </p:nvSpPr>
        <p:spPr>
          <a:xfrm>
            <a:off x="99449" y="1919675"/>
            <a:ext cx="4115499" cy="38892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1800"/>
              <a:buNone/>
            </a:pPr>
            <a:r>
              <a:rPr lang="en-AU" sz="1800"/>
              <a:t>STEM Manager @ COMET Auckland</a:t>
            </a:r>
            <a:endParaRPr/>
          </a:p>
          <a:p>
            <a:pPr indent="0" lvl="0" marL="0" rtl="0" algn="l">
              <a:lnSpc>
                <a:spcPct val="90000"/>
              </a:lnSpc>
              <a:spcBef>
                <a:spcPts val="1000"/>
              </a:spcBef>
              <a:spcAft>
                <a:spcPts val="0"/>
              </a:spcAft>
              <a:buClr>
                <a:schemeClr val="dk1"/>
              </a:buClr>
              <a:buSzPts val="1800"/>
              <a:buNone/>
            </a:pPr>
            <a:r>
              <a:rPr i="1" lang="en-AU" sz="1800"/>
              <a:t>BSc(Hons), PhD(Otago), GradDipT(Primary).</a:t>
            </a:r>
            <a:endParaRPr/>
          </a:p>
          <a:p>
            <a:pPr indent="-114300" lvl="0" marL="228600" rtl="0" algn="l">
              <a:lnSpc>
                <a:spcPct val="90000"/>
              </a:lnSpc>
              <a:spcBef>
                <a:spcPts val="1000"/>
              </a:spcBef>
              <a:spcAft>
                <a:spcPts val="0"/>
              </a:spcAft>
              <a:buClr>
                <a:schemeClr val="dk1"/>
              </a:buClr>
              <a:buSzPts val="1800"/>
              <a:buNone/>
            </a:pPr>
            <a:r>
              <a:t/>
            </a:r>
            <a:endParaRPr sz="1800"/>
          </a:p>
          <a:p>
            <a:pPr indent="-228600" lvl="0" marL="228600" rtl="0" algn="l">
              <a:lnSpc>
                <a:spcPct val="90000"/>
              </a:lnSpc>
              <a:spcBef>
                <a:spcPts val="1000"/>
              </a:spcBef>
              <a:spcAft>
                <a:spcPts val="0"/>
              </a:spcAft>
              <a:buClr>
                <a:schemeClr val="dk1"/>
              </a:buClr>
              <a:buSzPts val="1800"/>
              <a:buChar char="●"/>
            </a:pPr>
            <a:r>
              <a:rPr b="1" lang="en-AU" sz="1800"/>
              <a:t>PhD</a:t>
            </a:r>
            <a:r>
              <a:rPr lang="en-AU" sz="1800"/>
              <a:t>: Molecular genetics</a:t>
            </a:r>
            <a:endParaRPr/>
          </a:p>
          <a:p>
            <a:pPr indent="-228600" lvl="0" marL="228600" rtl="0" algn="l">
              <a:lnSpc>
                <a:spcPct val="90000"/>
              </a:lnSpc>
              <a:spcBef>
                <a:spcPts val="1000"/>
              </a:spcBef>
              <a:spcAft>
                <a:spcPts val="0"/>
              </a:spcAft>
              <a:buClr>
                <a:schemeClr val="dk1"/>
              </a:buClr>
              <a:buSzPts val="1800"/>
              <a:buChar char="●"/>
            </a:pPr>
            <a:r>
              <a:rPr b="1" lang="en-AU" sz="1800"/>
              <a:t>Research Fellowship</a:t>
            </a:r>
            <a:r>
              <a:rPr lang="en-AU" sz="1800"/>
              <a:t> (postdoc): Sci-ed translational interventions</a:t>
            </a:r>
            <a:endParaRPr/>
          </a:p>
          <a:p>
            <a:pPr indent="-228600" lvl="0" marL="228600" rtl="0" algn="l">
              <a:lnSpc>
                <a:spcPct val="90000"/>
              </a:lnSpc>
              <a:spcBef>
                <a:spcPts val="1000"/>
              </a:spcBef>
              <a:spcAft>
                <a:spcPts val="0"/>
              </a:spcAft>
              <a:buClr>
                <a:schemeClr val="dk1"/>
              </a:buClr>
              <a:buSzPts val="1800"/>
              <a:buChar char="●"/>
            </a:pPr>
            <a:r>
              <a:rPr b="1" lang="en-AU" sz="1800"/>
              <a:t>Teaching</a:t>
            </a:r>
            <a:r>
              <a:rPr lang="en-AU" sz="1800"/>
              <a:t>: STEM PBL Coach @ Ormiston Junior College 1day/week</a:t>
            </a:r>
            <a:endParaRPr sz="1800"/>
          </a:p>
          <a:p>
            <a:pPr indent="-228600" lvl="0" marL="228600" rtl="0" algn="l">
              <a:lnSpc>
                <a:spcPct val="90000"/>
              </a:lnSpc>
              <a:spcBef>
                <a:spcPts val="1000"/>
              </a:spcBef>
              <a:spcAft>
                <a:spcPts val="0"/>
              </a:spcAft>
              <a:buClr>
                <a:schemeClr val="dk1"/>
              </a:buClr>
              <a:buSzPts val="1800"/>
              <a:buChar char="●"/>
            </a:pPr>
            <a:r>
              <a:rPr b="1" lang="en-AU" sz="1800"/>
              <a:t>STEM Management</a:t>
            </a:r>
            <a:r>
              <a:rPr lang="en-AU" sz="1800"/>
              <a:t>: SouthSci, STEM Alliance Aotearoa</a:t>
            </a:r>
            <a:endParaRPr/>
          </a:p>
          <a:p>
            <a:pPr indent="-114300" lvl="0" marL="228600" rtl="0" algn="l">
              <a:lnSpc>
                <a:spcPct val="90000"/>
              </a:lnSpc>
              <a:spcBef>
                <a:spcPts val="1000"/>
              </a:spcBef>
              <a:spcAft>
                <a:spcPts val="0"/>
              </a:spcAft>
              <a:buClr>
                <a:schemeClr val="dk1"/>
              </a:buClr>
              <a:buSzPts val="1800"/>
              <a:buNone/>
            </a:pPr>
            <a:r>
              <a:t/>
            </a:r>
            <a:endParaRPr sz="1800"/>
          </a:p>
          <a:p>
            <a:pPr indent="-114300" lvl="0" marL="228600" rtl="0" algn="l">
              <a:lnSpc>
                <a:spcPct val="90000"/>
              </a:lnSpc>
              <a:spcBef>
                <a:spcPts val="1000"/>
              </a:spcBef>
              <a:spcAft>
                <a:spcPts val="0"/>
              </a:spcAft>
              <a:buClr>
                <a:schemeClr val="dk1"/>
              </a:buClr>
              <a:buSzPts val="1800"/>
              <a:buNone/>
            </a:pPr>
            <a:r>
              <a:t/>
            </a:r>
            <a:endParaRPr sz="1800"/>
          </a:p>
        </p:txBody>
      </p:sp>
      <p:pic>
        <p:nvPicPr>
          <p:cNvPr id="80" name="Google Shape;80;p4"/>
          <p:cNvPicPr preferRelativeResize="0"/>
          <p:nvPr/>
        </p:nvPicPr>
        <p:blipFill rotWithShape="1">
          <a:blip r:embed="rId7">
            <a:alphaModFix/>
          </a:blip>
          <a:srcRect b="0" l="0" r="0" t="0"/>
          <a:stretch/>
        </p:blipFill>
        <p:spPr>
          <a:xfrm>
            <a:off x="2035240" y="5600220"/>
            <a:ext cx="717747" cy="652695"/>
          </a:xfrm>
          <a:prstGeom prst="rect">
            <a:avLst/>
          </a:prstGeom>
          <a:noFill/>
          <a:ln>
            <a:noFill/>
          </a:ln>
        </p:spPr>
      </p:pic>
      <p:pic>
        <p:nvPicPr>
          <p:cNvPr descr="Image result for ormiston junior college" id="81" name="Google Shape;81;p4"/>
          <p:cNvPicPr preferRelativeResize="0"/>
          <p:nvPr/>
        </p:nvPicPr>
        <p:blipFill rotWithShape="1">
          <a:blip r:embed="rId8">
            <a:alphaModFix/>
          </a:blip>
          <a:srcRect b="0" l="0" r="0" t="0"/>
          <a:stretch/>
        </p:blipFill>
        <p:spPr>
          <a:xfrm>
            <a:off x="2928115" y="5709063"/>
            <a:ext cx="1161641" cy="435018"/>
          </a:xfrm>
          <a:prstGeom prst="rect">
            <a:avLst/>
          </a:prstGeom>
          <a:noFill/>
          <a:ln>
            <a:noFill/>
          </a:ln>
        </p:spPr>
      </p:pic>
      <p:sp>
        <p:nvSpPr>
          <p:cNvPr id="82" name="Google Shape;82;p4"/>
          <p:cNvSpPr txBox="1"/>
          <p:nvPr/>
        </p:nvSpPr>
        <p:spPr>
          <a:xfrm rot="2960381">
            <a:off x="5088953" y="5925371"/>
            <a:ext cx="1642794" cy="539506"/>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r>
              <a:rPr b="0" i="0" lang="en-AU" sz="1000" u="none" cap="none" strike="noStrike">
                <a:solidFill>
                  <a:srgbClr val="000000"/>
                </a:solidFill>
                <a:latin typeface="Verdana"/>
                <a:ea typeface="Verdana"/>
                <a:cs typeface="Verdana"/>
                <a:sym typeface="Verdana"/>
              </a:rPr>
              <a:t>Sarah Morgan</a:t>
            </a:r>
            <a:endParaRPr b="0" i="0" sz="1000" u="none" cap="none" strike="noStrike">
              <a:solidFill>
                <a:srgbClr val="000000"/>
              </a:solidFill>
              <a:latin typeface="Verdana"/>
              <a:ea typeface="Verdana"/>
              <a:cs typeface="Verdana"/>
              <a:sym typeface="Verdana"/>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7" name="Shape 387"/>
        <p:cNvGrpSpPr/>
        <p:nvPr/>
      </p:nvGrpSpPr>
      <p:grpSpPr>
        <a:xfrm>
          <a:off x="0" y="0"/>
          <a:ext cx="0" cy="0"/>
          <a:chOff x="0" y="0"/>
          <a:chExt cx="0" cy="0"/>
        </a:xfrm>
      </p:grpSpPr>
      <p:sp>
        <p:nvSpPr>
          <p:cNvPr id="388" name="Google Shape;388;p30"/>
          <p:cNvSpPr txBox="1"/>
          <p:nvPr>
            <p:ph type="title"/>
          </p:nvPr>
        </p:nvSpPr>
        <p:spPr>
          <a:xfrm>
            <a:off x="457250" y="264300"/>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accent1"/>
              </a:buClr>
              <a:buSzPts val="800"/>
              <a:buFont typeface="Calibri"/>
              <a:buNone/>
            </a:pPr>
            <a:r>
              <a:rPr b="1" lang="en-AU" sz="3200"/>
              <a:t>Going further with citizen science</a:t>
            </a:r>
            <a:endParaRPr b="1" sz="3200"/>
          </a:p>
        </p:txBody>
      </p:sp>
      <p:pic>
        <p:nvPicPr>
          <p:cNvPr id="389" name="Google Shape;389;p30"/>
          <p:cNvPicPr preferRelativeResize="0"/>
          <p:nvPr/>
        </p:nvPicPr>
        <p:blipFill rotWithShape="1">
          <a:blip r:embed="rId3">
            <a:alphaModFix/>
          </a:blip>
          <a:srcRect b="0" l="0" r="0" t="0"/>
          <a:stretch/>
        </p:blipFill>
        <p:spPr>
          <a:xfrm>
            <a:off x="5108800" y="1191400"/>
            <a:ext cx="3889751" cy="2530050"/>
          </a:xfrm>
          <a:prstGeom prst="rect">
            <a:avLst/>
          </a:prstGeom>
          <a:noFill/>
          <a:ln>
            <a:noFill/>
          </a:ln>
        </p:spPr>
      </p:pic>
      <p:pic>
        <p:nvPicPr>
          <p:cNvPr id="390" name="Google Shape;390;p30"/>
          <p:cNvPicPr preferRelativeResize="0"/>
          <p:nvPr/>
        </p:nvPicPr>
        <p:blipFill rotWithShape="1">
          <a:blip r:embed="rId4">
            <a:alphaModFix/>
          </a:blip>
          <a:srcRect b="0" l="0" r="0" t="0"/>
          <a:stretch/>
        </p:blipFill>
        <p:spPr>
          <a:xfrm>
            <a:off x="4852701" y="3520825"/>
            <a:ext cx="3211403" cy="2407800"/>
          </a:xfrm>
          <a:prstGeom prst="rect">
            <a:avLst/>
          </a:prstGeom>
          <a:noFill/>
          <a:ln>
            <a:noFill/>
          </a:ln>
        </p:spPr>
      </p:pic>
      <p:pic>
        <p:nvPicPr>
          <p:cNvPr id="391" name="Google Shape;391;p30"/>
          <p:cNvPicPr preferRelativeResize="0"/>
          <p:nvPr/>
        </p:nvPicPr>
        <p:blipFill rotWithShape="1">
          <a:blip r:embed="rId5">
            <a:alphaModFix/>
          </a:blip>
          <a:srcRect b="0" l="0" r="0" t="0"/>
          <a:stretch/>
        </p:blipFill>
        <p:spPr>
          <a:xfrm>
            <a:off x="270225" y="1272925"/>
            <a:ext cx="4723226" cy="4930744"/>
          </a:xfrm>
          <a:prstGeom prst="rect">
            <a:avLst/>
          </a:prstGeom>
          <a:noFill/>
          <a:ln>
            <a:noFill/>
          </a:ln>
        </p:spPr>
      </p:pic>
      <p:sp>
        <p:nvSpPr>
          <p:cNvPr id="392" name="Google Shape;392;p30"/>
          <p:cNvSpPr txBox="1"/>
          <p:nvPr/>
        </p:nvSpPr>
        <p:spPr>
          <a:xfrm>
            <a:off x="23825" y="6505650"/>
            <a:ext cx="9078600" cy="3651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accent2"/>
              </a:buClr>
              <a:buSzPts val="250"/>
              <a:buFont typeface="Verdana"/>
              <a:buNone/>
            </a:pPr>
            <a:r>
              <a:rPr b="0" i="0" lang="en-AU" sz="900" u="none" cap="none" strike="noStrike">
                <a:solidFill>
                  <a:schemeClr val="dk1"/>
                </a:solidFill>
                <a:latin typeface="Verdana"/>
                <a:ea typeface="Verdana"/>
                <a:cs typeface="Verdana"/>
                <a:sym typeface="Verdana"/>
              </a:rPr>
              <a:t>© Copyright. Science Learning Hub – Pokapū Akoranga Pūtaiao The University of Waikato Te Whare Wananga o Waikato. </a:t>
            </a:r>
            <a:endParaRPr b="0" i="0" sz="900" u="none" cap="none" strike="noStrike">
              <a:solidFill>
                <a:schemeClr val="dk1"/>
              </a:solidFill>
              <a:latin typeface="Verdana"/>
              <a:ea typeface="Verdana"/>
              <a:cs typeface="Verdana"/>
              <a:sym typeface="Verdana"/>
            </a:endParaRPr>
          </a:p>
          <a:p>
            <a:pPr indent="0" lvl="0" marL="0" marR="0" rtl="0" algn="l">
              <a:lnSpc>
                <a:spcPct val="100000"/>
              </a:lnSpc>
              <a:spcBef>
                <a:spcPts val="0"/>
              </a:spcBef>
              <a:spcAft>
                <a:spcPts val="0"/>
              </a:spcAft>
              <a:buClr>
                <a:schemeClr val="accent2"/>
              </a:buClr>
              <a:buSzPts val="250"/>
              <a:buFont typeface="Verdana"/>
              <a:buNone/>
            </a:pPr>
            <a:r>
              <a:rPr b="0" i="0" lang="en-AU" sz="900" u="none" cap="none" strike="noStrike">
                <a:solidFill>
                  <a:schemeClr val="dk1"/>
                </a:solidFill>
                <a:latin typeface="Verdana"/>
                <a:ea typeface="Verdana"/>
                <a:cs typeface="Verdana"/>
                <a:sym typeface="Verdana"/>
              </a:rPr>
              <a:t>All Rights Reserved |</a:t>
            </a:r>
            <a:r>
              <a:rPr b="0" i="0" lang="en-AU" sz="900" u="none" cap="none" strike="noStrike">
                <a:solidFill>
                  <a:schemeClr val="accent2"/>
                </a:solidFill>
                <a:latin typeface="Verdana"/>
                <a:ea typeface="Verdana"/>
                <a:cs typeface="Verdana"/>
                <a:sym typeface="Verdana"/>
              </a:rPr>
              <a:t> </a:t>
            </a:r>
            <a:r>
              <a:rPr b="0" i="0" lang="en-AU" sz="900" u="sng" cap="none" strike="noStrike">
                <a:solidFill>
                  <a:schemeClr val="hlink"/>
                </a:solidFill>
                <a:latin typeface="Verdana"/>
                <a:ea typeface="Verdana"/>
                <a:cs typeface="Verdana"/>
                <a:sym typeface="Verdana"/>
                <a:hlinkClick r:id="rId6"/>
              </a:rPr>
              <a:t>www.sciencelearn.org.nz</a:t>
            </a:r>
            <a:r>
              <a:rPr b="0" i="0" lang="en-AU" sz="900" u="none" cap="none" strike="noStrike">
                <a:solidFill>
                  <a:schemeClr val="dk1"/>
                </a:solidFill>
                <a:latin typeface="Verdana"/>
                <a:ea typeface="Verdana"/>
                <a:cs typeface="Verdana"/>
                <a:sym typeface="Verdana"/>
              </a:rPr>
              <a:t>. All images are copyrighted. For further information, please refer to </a:t>
            </a:r>
            <a:r>
              <a:rPr b="0" i="0" lang="en-AU" sz="900" u="sng" cap="none" strike="noStrike">
                <a:solidFill>
                  <a:schemeClr val="hlink"/>
                </a:solidFill>
                <a:latin typeface="Verdana"/>
                <a:ea typeface="Verdana"/>
                <a:cs typeface="Verdana"/>
                <a:sym typeface="Verdana"/>
                <a:hlinkClick r:id="rId7"/>
              </a:rPr>
              <a:t>enquiries@sciencelearn.org.nz</a:t>
            </a:r>
            <a:r>
              <a:rPr b="0" i="0" lang="en-AU" sz="900" u="none" cap="none" strike="noStrike">
                <a:solidFill>
                  <a:schemeClr val="dk1"/>
                </a:solidFill>
                <a:latin typeface="Verdana"/>
                <a:ea typeface="Verdana"/>
                <a:cs typeface="Verdana"/>
                <a:sym typeface="Verdana"/>
              </a:rPr>
              <a:t> </a:t>
            </a:r>
            <a:endParaRPr b="0" i="0" sz="900" u="none" cap="none" strike="noStrike">
              <a:solidFill>
                <a:schemeClr val="accent2"/>
              </a:solidFill>
              <a:uFill>
                <a:noFill/>
              </a:uFill>
              <a:latin typeface="Verdana"/>
              <a:ea typeface="Verdana"/>
              <a:cs typeface="Verdana"/>
              <a:sym typeface="Verdana"/>
              <a:hlinkClick r:id="rId8"/>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97" name="Shape 397"/>
        <p:cNvGrpSpPr/>
        <p:nvPr/>
      </p:nvGrpSpPr>
      <p:grpSpPr>
        <a:xfrm>
          <a:off x="0" y="0"/>
          <a:ext cx="0" cy="0"/>
          <a:chOff x="0" y="0"/>
          <a:chExt cx="0" cy="0"/>
        </a:xfrm>
      </p:grpSpPr>
      <p:sp>
        <p:nvSpPr>
          <p:cNvPr id="398" name="Google Shape;398;p31"/>
          <p:cNvSpPr txBox="1"/>
          <p:nvPr/>
        </p:nvSpPr>
        <p:spPr>
          <a:xfrm>
            <a:off x="23825" y="6505650"/>
            <a:ext cx="9078600" cy="3651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accent2"/>
              </a:buClr>
              <a:buSzPts val="250"/>
              <a:buFont typeface="Verdana"/>
              <a:buNone/>
            </a:pPr>
            <a:r>
              <a:rPr b="0" i="0" lang="en-AU" sz="900" u="none" cap="none" strike="noStrike">
                <a:solidFill>
                  <a:schemeClr val="dk1"/>
                </a:solidFill>
                <a:latin typeface="Verdana"/>
                <a:ea typeface="Verdana"/>
                <a:cs typeface="Verdana"/>
                <a:sym typeface="Verdana"/>
              </a:rPr>
              <a:t>© Copyright. Science Learning Hub – Pokapū Akoranga Pūtaiao The University of Waikato Te Whare Wananga o Waikato. </a:t>
            </a:r>
            <a:endParaRPr b="0" i="0" sz="900" u="none" cap="none" strike="noStrike">
              <a:solidFill>
                <a:schemeClr val="dk1"/>
              </a:solidFill>
              <a:latin typeface="Verdana"/>
              <a:ea typeface="Verdana"/>
              <a:cs typeface="Verdana"/>
              <a:sym typeface="Verdana"/>
            </a:endParaRPr>
          </a:p>
          <a:p>
            <a:pPr indent="0" lvl="0" marL="0" marR="0" rtl="0" algn="l">
              <a:lnSpc>
                <a:spcPct val="100000"/>
              </a:lnSpc>
              <a:spcBef>
                <a:spcPts val="0"/>
              </a:spcBef>
              <a:spcAft>
                <a:spcPts val="0"/>
              </a:spcAft>
              <a:buClr>
                <a:schemeClr val="accent2"/>
              </a:buClr>
              <a:buSzPts val="250"/>
              <a:buFont typeface="Verdana"/>
              <a:buNone/>
            </a:pPr>
            <a:r>
              <a:rPr b="0" i="0" lang="en-AU" sz="900" u="none" cap="none" strike="noStrike">
                <a:solidFill>
                  <a:schemeClr val="dk1"/>
                </a:solidFill>
                <a:latin typeface="Verdana"/>
                <a:ea typeface="Verdana"/>
                <a:cs typeface="Verdana"/>
                <a:sym typeface="Verdana"/>
              </a:rPr>
              <a:t>All Rights Reserved |</a:t>
            </a:r>
            <a:r>
              <a:rPr b="0" i="0" lang="en-AU" sz="900" u="none" cap="none" strike="noStrike">
                <a:solidFill>
                  <a:schemeClr val="accent2"/>
                </a:solidFill>
                <a:latin typeface="Verdana"/>
                <a:ea typeface="Verdana"/>
                <a:cs typeface="Verdana"/>
                <a:sym typeface="Verdana"/>
              </a:rPr>
              <a:t> </a:t>
            </a:r>
            <a:r>
              <a:rPr b="0" i="0" lang="en-AU" sz="900" u="sng" cap="none" strike="noStrike">
                <a:solidFill>
                  <a:schemeClr val="hlink"/>
                </a:solidFill>
                <a:latin typeface="Verdana"/>
                <a:ea typeface="Verdana"/>
                <a:cs typeface="Verdana"/>
                <a:sym typeface="Verdana"/>
                <a:hlinkClick r:id="rId3"/>
              </a:rPr>
              <a:t>www.sciencelearn.org.nz</a:t>
            </a:r>
            <a:r>
              <a:rPr b="0" i="0" lang="en-AU" sz="900" u="none" cap="none" strike="noStrike">
                <a:solidFill>
                  <a:schemeClr val="dk1"/>
                </a:solidFill>
                <a:latin typeface="Verdana"/>
                <a:ea typeface="Verdana"/>
                <a:cs typeface="Verdana"/>
                <a:sym typeface="Verdana"/>
              </a:rPr>
              <a:t>. All images are copyrighted. For further information, please refer to </a:t>
            </a:r>
            <a:r>
              <a:rPr b="0" i="0" lang="en-AU" sz="900" u="sng" cap="none" strike="noStrike">
                <a:solidFill>
                  <a:schemeClr val="hlink"/>
                </a:solidFill>
                <a:latin typeface="Verdana"/>
                <a:ea typeface="Verdana"/>
                <a:cs typeface="Verdana"/>
                <a:sym typeface="Verdana"/>
                <a:hlinkClick r:id="rId4"/>
              </a:rPr>
              <a:t>enquiries@sciencelearn.org.nz</a:t>
            </a:r>
            <a:r>
              <a:rPr b="0" i="0" lang="en-AU" sz="900" u="none" cap="none" strike="noStrike">
                <a:solidFill>
                  <a:schemeClr val="dk1"/>
                </a:solidFill>
                <a:latin typeface="Verdana"/>
                <a:ea typeface="Verdana"/>
                <a:cs typeface="Verdana"/>
                <a:sym typeface="Verdana"/>
              </a:rPr>
              <a:t> </a:t>
            </a:r>
            <a:endParaRPr b="0" i="0" sz="900" u="none" cap="none" strike="noStrike">
              <a:solidFill>
                <a:schemeClr val="accent2"/>
              </a:solidFill>
              <a:uFill>
                <a:noFill/>
              </a:uFill>
              <a:latin typeface="Verdana"/>
              <a:ea typeface="Verdana"/>
              <a:cs typeface="Verdana"/>
              <a:sym typeface="Verdana"/>
              <a:hlinkClick r:id="rId5"/>
            </a:endParaRPr>
          </a:p>
        </p:txBody>
      </p:sp>
      <p:pic>
        <p:nvPicPr>
          <p:cNvPr id="399" name="Google Shape;399;p31"/>
          <p:cNvPicPr preferRelativeResize="0"/>
          <p:nvPr/>
        </p:nvPicPr>
        <p:blipFill rotWithShape="1">
          <a:blip r:embed="rId6">
            <a:alphaModFix/>
          </a:blip>
          <a:srcRect b="0" l="0" r="0" t="0"/>
          <a:stretch/>
        </p:blipFill>
        <p:spPr>
          <a:xfrm>
            <a:off x="1490675" y="1407300"/>
            <a:ext cx="5834426" cy="4375819"/>
          </a:xfrm>
          <a:prstGeom prst="rect">
            <a:avLst/>
          </a:prstGeom>
          <a:noFill/>
          <a:ln>
            <a:noFill/>
          </a:ln>
        </p:spPr>
      </p:pic>
      <p:sp>
        <p:nvSpPr>
          <p:cNvPr id="400" name="Google Shape;400;p31"/>
          <p:cNvSpPr txBox="1"/>
          <p:nvPr>
            <p:ph type="title"/>
          </p:nvPr>
        </p:nvSpPr>
        <p:spPr>
          <a:xfrm>
            <a:off x="457250" y="264300"/>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accent1"/>
              </a:buClr>
              <a:buSzPts val="800"/>
              <a:buFont typeface="Calibri"/>
              <a:buNone/>
            </a:pPr>
            <a:r>
              <a:rPr b="1" lang="en-AU" sz="3200"/>
              <a:t>Going further with citizen science</a:t>
            </a:r>
            <a:endParaRPr b="1" sz="3200"/>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05" name="Shape 405"/>
        <p:cNvGrpSpPr/>
        <p:nvPr/>
      </p:nvGrpSpPr>
      <p:grpSpPr>
        <a:xfrm>
          <a:off x="0" y="0"/>
          <a:ext cx="0" cy="0"/>
          <a:chOff x="0" y="0"/>
          <a:chExt cx="0" cy="0"/>
        </a:xfrm>
      </p:grpSpPr>
      <p:sp>
        <p:nvSpPr>
          <p:cNvPr id="406" name="Google Shape;406;p32"/>
          <p:cNvSpPr txBox="1"/>
          <p:nvPr/>
        </p:nvSpPr>
        <p:spPr>
          <a:xfrm>
            <a:off x="23825" y="6505650"/>
            <a:ext cx="9078600" cy="3651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accent2"/>
              </a:buClr>
              <a:buSzPts val="250"/>
              <a:buFont typeface="Verdana"/>
              <a:buNone/>
            </a:pPr>
            <a:r>
              <a:rPr b="0" i="0" lang="en-AU" sz="900" u="none" cap="none" strike="noStrike">
                <a:solidFill>
                  <a:schemeClr val="dk1"/>
                </a:solidFill>
                <a:latin typeface="Verdana"/>
                <a:ea typeface="Verdana"/>
                <a:cs typeface="Verdana"/>
                <a:sym typeface="Verdana"/>
              </a:rPr>
              <a:t>© Copyright. Science Learning Hub – Pokapū Akoranga Pūtaiao The University of Waikato Te Whare Wananga o Waikato. </a:t>
            </a:r>
            <a:endParaRPr b="0" i="0" sz="900" u="none" cap="none" strike="noStrike">
              <a:solidFill>
                <a:schemeClr val="dk1"/>
              </a:solidFill>
              <a:latin typeface="Verdana"/>
              <a:ea typeface="Verdana"/>
              <a:cs typeface="Verdana"/>
              <a:sym typeface="Verdana"/>
            </a:endParaRPr>
          </a:p>
          <a:p>
            <a:pPr indent="0" lvl="0" marL="0" marR="0" rtl="0" algn="l">
              <a:lnSpc>
                <a:spcPct val="100000"/>
              </a:lnSpc>
              <a:spcBef>
                <a:spcPts val="0"/>
              </a:spcBef>
              <a:spcAft>
                <a:spcPts val="0"/>
              </a:spcAft>
              <a:buClr>
                <a:schemeClr val="accent2"/>
              </a:buClr>
              <a:buSzPts val="250"/>
              <a:buFont typeface="Verdana"/>
              <a:buNone/>
            </a:pPr>
            <a:r>
              <a:rPr b="0" i="0" lang="en-AU" sz="900" u="none" cap="none" strike="noStrike">
                <a:solidFill>
                  <a:schemeClr val="dk1"/>
                </a:solidFill>
                <a:latin typeface="Verdana"/>
                <a:ea typeface="Verdana"/>
                <a:cs typeface="Verdana"/>
                <a:sym typeface="Verdana"/>
              </a:rPr>
              <a:t>All Rights Reserved |</a:t>
            </a:r>
            <a:r>
              <a:rPr b="0" i="0" lang="en-AU" sz="900" u="none" cap="none" strike="noStrike">
                <a:solidFill>
                  <a:schemeClr val="accent2"/>
                </a:solidFill>
                <a:latin typeface="Verdana"/>
                <a:ea typeface="Verdana"/>
                <a:cs typeface="Verdana"/>
                <a:sym typeface="Verdana"/>
              </a:rPr>
              <a:t> </a:t>
            </a:r>
            <a:r>
              <a:rPr b="0" i="0" lang="en-AU" sz="900" u="sng" cap="none" strike="noStrike">
                <a:solidFill>
                  <a:schemeClr val="hlink"/>
                </a:solidFill>
                <a:latin typeface="Verdana"/>
                <a:ea typeface="Verdana"/>
                <a:cs typeface="Verdana"/>
                <a:sym typeface="Verdana"/>
                <a:hlinkClick r:id="rId3"/>
              </a:rPr>
              <a:t>www.sciencelearn.org.nz</a:t>
            </a:r>
            <a:r>
              <a:rPr b="0" i="0" lang="en-AU" sz="900" u="none" cap="none" strike="noStrike">
                <a:solidFill>
                  <a:schemeClr val="dk1"/>
                </a:solidFill>
                <a:latin typeface="Verdana"/>
                <a:ea typeface="Verdana"/>
                <a:cs typeface="Verdana"/>
                <a:sym typeface="Verdana"/>
              </a:rPr>
              <a:t>. All images are copyrighted. For further information, please refer to </a:t>
            </a:r>
            <a:r>
              <a:rPr b="0" i="0" lang="en-AU" sz="900" u="sng" cap="none" strike="noStrike">
                <a:solidFill>
                  <a:schemeClr val="hlink"/>
                </a:solidFill>
                <a:latin typeface="Verdana"/>
                <a:ea typeface="Verdana"/>
                <a:cs typeface="Verdana"/>
                <a:sym typeface="Verdana"/>
                <a:hlinkClick r:id="rId4"/>
              </a:rPr>
              <a:t>enquiries@sciencelearn.org.nz</a:t>
            </a:r>
            <a:r>
              <a:rPr b="0" i="0" lang="en-AU" sz="900" u="none" cap="none" strike="noStrike">
                <a:solidFill>
                  <a:schemeClr val="dk1"/>
                </a:solidFill>
                <a:latin typeface="Verdana"/>
                <a:ea typeface="Verdana"/>
                <a:cs typeface="Verdana"/>
                <a:sym typeface="Verdana"/>
              </a:rPr>
              <a:t> </a:t>
            </a:r>
            <a:endParaRPr b="0" i="0" sz="900" u="none" cap="none" strike="noStrike">
              <a:solidFill>
                <a:schemeClr val="accent2"/>
              </a:solidFill>
              <a:uFill>
                <a:noFill/>
              </a:uFill>
              <a:latin typeface="Verdana"/>
              <a:ea typeface="Verdana"/>
              <a:cs typeface="Verdana"/>
              <a:sym typeface="Verdana"/>
              <a:hlinkClick r:id="rId5"/>
            </a:endParaRPr>
          </a:p>
        </p:txBody>
      </p:sp>
      <p:sp>
        <p:nvSpPr>
          <p:cNvPr id="407" name="Google Shape;407;p32"/>
          <p:cNvSpPr txBox="1"/>
          <p:nvPr>
            <p:ph type="title"/>
          </p:nvPr>
        </p:nvSpPr>
        <p:spPr>
          <a:xfrm>
            <a:off x="457250" y="264300"/>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accent1"/>
              </a:buClr>
              <a:buSzPts val="800"/>
              <a:buFont typeface="Calibri"/>
              <a:buNone/>
            </a:pPr>
            <a:r>
              <a:rPr b="1" lang="en-AU" sz="3200"/>
              <a:t>Design your own</a:t>
            </a:r>
            <a:endParaRPr b="1" sz="3200"/>
          </a:p>
        </p:txBody>
      </p:sp>
      <p:pic>
        <p:nvPicPr>
          <p:cNvPr id="408" name="Google Shape;408;p32"/>
          <p:cNvPicPr preferRelativeResize="0"/>
          <p:nvPr/>
        </p:nvPicPr>
        <p:blipFill rotWithShape="1">
          <a:blip r:embed="rId6">
            <a:alphaModFix/>
          </a:blip>
          <a:srcRect b="0" l="0" r="0" t="4067"/>
          <a:stretch/>
        </p:blipFill>
        <p:spPr>
          <a:xfrm>
            <a:off x="1366425" y="1602075"/>
            <a:ext cx="6393400" cy="4598774"/>
          </a:xfrm>
          <a:prstGeom prst="rect">
            <a:avLst/>
          </a:prstGeom>
          <a:noFill/>
          <a:ln>
            <a:noFill/>
          </a:ln>
        </p:spPr>
      </p:pic>
      <p:sp>
        <p:nvSpPr>
          <p:cNvPr id="409" name="Google Shape;409;p32"/>
          <p:cNvSpPr txBox="1"/>
          <p:nvPr/>
        </p:nvSpPr>
        <p:spPr>
          <a:xfrm>
            <a:off x="6584825" y="6151625"/>
            <a:ext cx="1996200" cy="365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r>
              <a:rPr b="0" i="0" lang="en-AU" sz="1000" u="none" cap="none" strike="noStrike">
                <a:solidFill>
                  <a:srgbClr val="000000"/>
                </a:solidFill>
                <a:latin typeface="Verdana"/>
                <a:ea typeface="Verdana"/>
                <a:cs typeface="Verdana"/>
                <a:sym typeface="Verdana"/>
              </a:rPr>
              <a:t>Greta Dromgool</a:t>
            </a:r>
            <a:endParaRPr b="0" i="0" sz="1000" u="none" cap="none" strike="noStrike">
              <a:solidFill>
                <a:srgbClr val="000000"/>
              </a:solidFill>
              <a:latin typeface="Verdana"/>
              <a:ea typeface="Verdana"/>
              <a:cs typeface="Verdana"/>
              <a:sym typeface="Verdana"/>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14" name="Shape 414"/>
        <p:cNvGrpSpPr/>
        <p:nvPr/>
      </p:nvGrpSpPr>
      <p:grpSpPr>
        <a:xfrm>
          <a:off x="0" y="0"/>
          <a:ext cx="0" cy="0"/>
          <a:chOff x="0" y="0"/>
          <a:chExt cx="0" cy="0"/>
        </a:xfrm>
      </p:grpSpPr>
      <p:sp>
        <p:nvSpPr>
          <p:cNvPr id="415" name="Google Shape;415;p33"/>
          <p:cNvSpPr txBox="1"/>
          <p:nvPr>
            <p:ph type="title"/>
          </p:nvPr>
        </p:nvSpPr>
        <p:spPr>
          <a:xfrm>
            <a:off x="533400" y="611875"/>
            <a:ext cx="8454600" cy="988800"/>
          </a:xfrm>
          <a:prstGeom prst="rect">
            <a:avLst/>
          </a:prstGeom>
          <a:noFill/>
          <a:ln>
            <a:noFill/>
          </a:ln>
        </p:spPr>
        <p:txBody>
          <a:bodyPr anchorCtr="0" anchor="b" bIns="91425" lIns="91425" spcFirstLastPara="1" rIns="91425" wrap="square" tIns="91425">
            <a:noAutofit/>
          </a:bodyPr>
          <a:lstStyle/>
          <a:p>
            <a:pPr indent="0" lvl="0" marL="0" rtl="0" algn="l">
              <a:lnSpc>
                <a:spcPct val="90000"/>
              </a:lnSpc>
              <a:spcBef>
                <a:spcPts val="0"/>
              </a:spcBef>
              <a:spcAft>
                <a:spcPts val="0"/>
              </a:spcAft>
              <a:buSzPts val="3600"/>
              <a:buNone/>
            </a:pPr>
            <a:r>
              <a:rPr b="1" lang="en-AU" sz="3000">
                <a:solidFill>
                  <a:srgbClr val="2C7C9F"/>
                </a:solidFill>
              </a:rPr>
              <a:t>How can you embed your project in </a:t>
            </a:r>
            <a:endParaRPr b="1" sz="3000">
              <a:solidFill>
                <a:srgbClr val="2C7C9F"/>
              </a:solidFill>
            </a:endParaRPr>
          </a:p>
          <a:p>
            <a:pPr indent="0" lvl="0" marL="0" rtl="0" algn="l">
              <a:lnSpc>
                <a:spcPct val="90000"/>
              </a:lnSpc>
              <a:spcBef>
                <a:spcPts val="0"/>
              </a:spcBef>
              <a:spcAft>
                <a:spcPts val="0"/>
              </a:spcAft>
              <a:buSzPts val="3600"/>
              <a:buNone/>
            </a:pPr>
            <a:r>
              <a:rPr b="1" lang="en-AU" sz="3000">
                <a:solidFill>
                  <a:srgbClr val="2C7C9F"/>
                </a:solidFill>
              </a:rPr>
              <a:t>the school curriculum and make it transdisciplinary?</a:t>
            </a:r>
            <a:endParaRPr b="1" sz="3000">
              <a:solidFill>
                <a:srgbClr val="2C7C9F"/>
              </a:solidFill>
            </a:endParaRPr>
          </a:p>
        </p:txBody>
      </p:sp>
      <p:sp>
        <p:nvSpPr>
          <p:cNvPr id="416" name="Google Shape;416;p33"/>
          <p:cNvSpPr txBox="1"/>
          <p:nvPr>
            <p:ph idx="2" type="body"/>
          </p:nvPr>
        </p:nvSpPr>
        <p:spPr>
          <a:xfrm>
            <a:off x="533400" y="1607681"/>
            <a:ext cx="8305800" cy="4831200"/>
          </a:xfrm>
          <a:prstGeom prst="rect">
            <a:avLst/>
          </a:prstGeom>
          <a:noFill/>
          <a:ln>
            <a:noFill/>
          </a:ln>
        </p:spPr>
        <p:txBody>
          <a:bodyPr anchorCtr="0" anchor="t" bIns="91425" lIns="91425" spcFirstLastPara="1" rIns="91425" wrap="square" tIns="91425">
            <a:noAutofit/>
          </a:bodyPr>
          <a:lstStyle/>
          <a:p>
            <a:pPr indent="-203200" lvl="0" marL="228600" rtl="0" algn="l">
              <a:lnSpc>
                <a:spcPct val="90000"/>
              </a:lnSpc>
              <a:spcBef>
                <a:spcPts val="0"/>
              </a:spcBef>
              <a:spcAft>
                <a:spcPts val="0"/>
              </a:spcAft>
              <a:buClr>
                <a:schemeClr val="dk1"/>
              </a:buClr>
              <a:buSzPts val="2400"/>
              <a:buFont typeface="Arial"/>
              <a:buChar char="•"/>
            </a:pPr>
            <a:r>
              <a:rPr lang="en-AU" sz="2400">
                <a:solidFill>
                  <a:schemeClr val="dk1"/>
                </a:solidFill>
              </a:rPr>
              <a:t>Set/allocate dedicated class time.</a:t>
            </a:r>
            <a:endParaRPr sz="2400">
              <a:solidFill>
                <a:schemeClr val="dk1"/>
              </a:solidFill>
            </a:endParaRPr>
          </a:p>
          <a:p>
            <a:pPr indent="0" lvl="0" marL="228600" rtl="0" algn="l">
              <a:lnSpc>
                <a:spcPct val="90000"/>
              </a:lnSpc>
              <a:spcBef>
                <a:spcPts val="1000"/>
              </a:spcBef>
              <a:spcAft>
                <a:spcPts val="0"/>
              </a:spcAft>
              <a:buSzPts val="1980"/>
              <a:buNone/>
            </a:pPr>
            <a:r>
              <a:t/>
            </a:r>
            <a:endParaRPr sz="1200">
              <a:solidFill>
                <a:schemeClr val="dk1"/>
              </a:solidFill>
            </a:endParaRPr>
          </a:p>
          <a:p>
            <a:pPr indent="-203200" lvl="0" marL="228600" rtl="0" algn="l">
              <a:lnSpc>
                <a:spcPct val="90000"/>
              </a:lnSpc>
              <a:spcBef>
                <a:spcPts val="1000"/>
              </a:spcBef>
              <a:spcAft>
                <a:spcPts val="0"/>
              </a:spcAft>
              <a:buClr>
                <a:schemeClr val="dk1"/>
              </a:buClr>
              <a:buSzPts val="2400"/>
              <a:buFont typeface="Arial"/>
              <a:buChar char="•"/>
            </a:pPr>
            <a:r>
              <a:rPr lang="en-AU" sz="2400">
                <a:solidFill>
                  <a:schemeClr val="dk1"/>
                </a:solidFill>
              </a:rPr>
              <a:t>Work with other teachers – team-teach if possible. Weird combos are often unexpectedly great – e.g. art and health, languages and maths.</a:t>
            </a:r>
            <a:endParaRPr sz="2400">
              <a:solidFill>
                <a:schemeClr val="dk1"/>
              </a:solidFill>
            </a:endParaRPr>
          </a:p>
          <a:p>
            <a:pPr indent="0" lvl="0" marL="228600" rtl="0" algn="l">
              <a:lnSpc>
                <a:spcPct val="90000"/>
              </a:lnSpc>
              <a:spcBef>
                <a:spcPts val="1000"/>
              </a:spcBef>
              <a:spcAft>
                <a:spcPts val="0"/>
              </a:spcAft>
              <a:buSzPts val="1980"/>
              <a:buNone/>
            </a:pPr>
            <a:r>
              <a:t/>
            </a:r>
            <a:endParaRPr sz="1200">
              <a:solidFill>
                <a:schemeClr val="dk1"/>
              </a:solidFill>
            </a:endParaRPr>
          </a:p>
          <a:p>
            <a:pPr indent="-203200" lvl="0" marL="228600" rtl="0" algn="l">
              <a:lnSpc>
                <a:spcPct val="90000"/>
              </a:lnSpc>
              <a:spcBef>
                <a:spcPts val="1000"/>
              </a:spcBef>
              <a:spcAft>
                <a:spcPts val="0"/>
              </a:spcAft>
              <a:buClr>
                <a:schemeClr val="dk1"/>
              </a:buClr>
              <a:buSzPts val="2400"/>
              <a:buFont typeface="Arial"/>
              <a:buChar char="•"/>
            </a:pPr>
            <a:r>
              <a:rPr lang="en-AU" sz="2400">
                <a:solidFill>
                  <a:schemeClr val="dk1"/>
                </a:solidFill>
              </a:rPr>
              <a:t>Construct your project from the start to consciously address several curriculum learning areas and achievement objectives.</a:t>
            </a:r>
            <a:endParaRPr sz="2400">
              <a:solidFill>
                <a:schemeClr val="dk1"/>
              </a:solidFill>
            </a:endParaRPr>
          </a:p>
          <a:p>
            <a:pPr indent="0" lvl="0" marL="228600" rtl="0" algn="l">
              <a:lnSpc>
                <a:spcPct val="90000"/>
              </a:lnSpc>
              <a:spcBef>
                <a:spcPts val="1000"/>
              </a:spcBef>
              <a:spcAft>
                <a:spcPts val="0"/>
              </a:spcAft>
              <a:buSzPts val="1980"/>
              <a:buNone/>
            </a:pPr>
            <a:r>
              <a:t/>
            </a:r>
            <a:endParaRPr sz="1200">
              <a:solidFill>
                <a:schemeClr val="dk1"/>
              </a:solidFill>
            </a:endParaRPr>
          </a:p>
          <a:p>
            <a:pPr indent="-203200" lvl="0" marL="228600" rtl="0" algn="l">
              <a:lnSpc>
                <a:spcPct val="90000"/>
              </a:lnSpc>
              <a:spcBef>
                <a:spcPts val="1000"/>
              </a:spcBef>
              <a:spcAft>
                <a:spcPts val="1000"/>
              </a:spcAft>
              <a:buClr>
                <a:schemeClr val="dk1"/>
              </a:buClr>
              <a:buSzPts val="2400"/>
              <a:buFont typeface="Arial"/>
              <a:buChar char="•"/>
            </a:pPr>
            <a:r>
              <a:rPr lang="en-AU" sz="2400">
                <a:solidFill>
                  <a:schemeClr val="dk1"/>
                </a:solidFill>
              </a:rPr>
              <a:t>Consider designing the project with your students, involving them in the choice of curriculum learning areas and construction of the learning objectives.</a:t>
            </a:r>
            <a:endParaRPr sz="2400"/>
          </a:p>
        </p:txBody>
      </p:sp>
      <p:sp>
        <p:nvSpPr>
          <p:cNvPr id="417" name="Google Shape;417;p33"/>
          <p:cNvSpPr txBox="1"/>
          <p:nvPr/>
        </p:nvSpPr>
        <p:spPr>
          <a:xfrm>
            <a:off x="23825" y="6505650"/>
            <a:ext cx="9078600" cy="3651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accent2"/>
              </a:buClr>
              <a:buSzPts val="250"/>
              <a:buFont typeface="Verdana"/>
              <a:buNone/>
            </a:pPr>
            <a:r>
              <a:rPr b="0" i="0" lang="en-AU" sz="900" u="none" cap="none" strike="noStrike">
                <a:solidFill>
                  <a:schemeClr val="dk1"/>
                </a:solidFill>
                <a:latin typeface="Verdana"/>
                <a:ea typeface="Verdana"/>
                <a:cs typeface="Verdana"/>
                <a:sym typeface="Verdana"/>
              </a:rPr>
              <a:t>© Copyright. Science Learning Hub – Pokapū Akoranga Pūtaiao The University of Waikato Te Whare Wananga o Waikato. </a:t>
            </a:r>
            <a:endParaRPr b="0" i="0" sz="900" u="none" cap="none" strike="noStrike">
              <a:solidFill>
                <a:schemeClr val="dk1"/>
              </a:solidFill>
              <a:latin typeface="Verdana"/>
              <a:ea typeface="Verdana"/>
              <a:cs typeface="Verdana"/>
              <a:sym typeface="Verdana"/>
            </a:endParaRPr>
          </a:p>
          <a:p>
            <a:pPr indent="0" lvl="0" marL="0" marR="0" rtl="0" algn="l">
              <a:lnSpc>
                <a:spcPct val="100000"/>
              </a:lnSpc>
              <a:spcBef>
                <a:spcPts val="0"/>
              </a:spcBef>
              <a:spcAft>
                <a:spcPts val="0"/>
              </a:spcAft>
              <a:buClr>
                <a:schemeClr val="accent2"/>
              </a:buClr>
              <a:buSzPts val="250"/>
              <a:buFont typeface="Verdana"/>
              <a:buNone/>
            </a:pPr>
            <a:r>
              <a:rPr b="0" i="0" lang="en-AU" sz="900" u="none" cap="none" strike="noStrike">
                <a:solidFill>
                  <a:schemeClr val="dk1"/>
                </a:solidFill>
                <a:latin typeface="Verdana"/>
                <a:ea typeface="Verdana"/>
                <a:cs typeface="Verdana"/>
                <a:sym typeface="Verdana"/>
              </a:rPr>
              <a:t>All Rights Reserved |</a:t>
            </a:r>
            <a:r>
              <a:rPr b="0" i="0" lang="en-AU" sz="900" u="none" cap="none" strike="noStrike">
                <a:solidFill>
                  <a:schemeClr val="accent2"/>
                </a:solidFill>
                <a:latin typeface="Verdana"/>
                <a:ea typeface="Verdana"/>
                <a:cs typeface="Verdana"/>
                <a:sym typeface="Verdana"/>
              </a:rPr>
              <a:t> </a:t>
            </a:r>
            <a:r>
              <a:rPr b="0" i="0" lang="en-AU" sz="900" u="sng" cap="none" strike="noStrike">
                <a:solidFill>
                  <a:schemeClr val="hlink"/>
                </a:solidFill>
                <a:latin typeface="Verdana"/>
                <a:ea typeface="Verdana"/>
                <a:cs typeface="Verdana"/>
                <a:sym typeface="Verdana"/>
                <a:hlinkClick r:id="rId3"/>
              </a:rPr>
              <a:t>www.sciencelearn.org.nz</a:t>
            </a:r>
            <a:r>
              <a:rPr b="0" i="0" lang="en-AU" sz="900" u="none" cap="none" strike="noStrike">
                <a:solidFill>
                  <a:schemeClr val="dk1"/>
                </a:solidFill>
                <a:latin typeface="Verdana"/>
                <a:ea typeface="Verdana"/>
                <a:cs typeface="Verdana"/>
                <a:sym typeface="Verdana"/>
              </a:rPr>
              <a:t>. All images are copyrighted. For further information, please refer to </a:t>
            </a:r>
            <a:r>
              <a:rPr b="0" i="0" lang="en-AU" sz="900" u="sng" cap="none" strike="noStrike">
                <a:solidFill>
                  <a:schemeClr val="hlink"/>
                </a:solidFill>
                <a:latin typeface="Verdana"/>
                <a:ea typeface="Verdana"/>
                <a:cs typeface="Verdana"/>
                <a:sym typeface="Verdana"/>
                <a:hlinkClick r:id="rId4"/>
              </a:rPr>
              <a:t>enquiries@sciencelearn.org.nz</a:t>
            </a:r>
            <a:r>
              <a:rPr b="0" i="0" lang="en-AU" sz="900" u="none" cap="none" strike="noStrike">
                <a:solidFill>
                  <a:schemeClr val="dk1"/>
                </a:solidFill>
                <a:latin typeface="Verdana"/>
                <a:ea typeface="Verdana"/>
                <a:cs typeface="Verdana"/>
                <a:sym typeface="Verdana"/>
              </a:rPr>
              <a:t> </a:t>
            </a:r>
            <a:endParaRPr b="0" i="0" sz="900" u="none" cap="none" strike="noStrike">
              <a:solidFill>
                <a:schemeClr val="accent2"/>
              </a:solidFill>
              <a:uFill>
                <a:noFill/>
              </a:uFill>
              <a:latin typeface="Verdana"/>
              <a:ea typeface="Verdana"/>
              <a:cs typeface="Verdana"/>
              <a:sym typeface="Verdana"/>
              <a:hlinkClick r:id="rId5"/>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421" name="Shape 421"/>
        <p:cNvGrpSpPr/>
        <p:nvPr/>
      </p:nvGrpSpPr>
      <p:grpSpPr>
        <a:xfrm>
          <a:off x="0" y="0"/>
          <a:ext cx="0" cy="0"/>
          <a:chOff x="0" y="0"/>
          <a:chExt cx="0" cy="0"/>
        </a:xfrm>
      </p:grpSpPr>
      <p:sp>
        <p:nvSpPr>
          <p:cNvPr id="422" name="Google Shape;422;p34"/>
          <p:cNvSpPr txBox="1"/>
          <p:nvPr>
            <p:ph type="title"/>
          </p:nvPr>
        </p:nvSpPr>
        <p:spPr>
          <a:xfrm>
            <a:off x="966000" y="250725"/>
            <a:ext cx="7212000" cy="911100"/>
          </a:xfrm>
          <a:prstGeom prst="rect">
            <a:avLst/>
          </a:prstGeom>
          <a:noFill/>
          <a:ln>
            <a:noFill/>
          </a:ln>
        </p:spPr>
        <p:txBody>
          <a:bodyPr anchorCtr="0" anchor="b" bIns="45700" lIns="91425" spcFirstLastPara="1" rIns="91425" wrap="square" tIns="45700">
            <a:noAutofit/>
          </a:bodyPr>
          <a:lstStyle/>
          <a:p>
            <a:pPr indent="0" lvl="0" marL="0" marR="0" rtl="0" algn="ctr">
              <a:lnSpc>
                <a:spcPct val="100000"/>
              </a:lnSpc>
              <a:spcBef>
                <a:spcPts val="0"/>
              </a:spcBef>
              <a:spcAft>
                <a:spcPts val="0"/>
              </a:spcAft>
              <a:buClr>
                <a:schemeClr val="accent1"/>
              </a:buClr>
              <a:buSzPts val="800"/>
              <a:buFont typeface="Calibri"/>
              <a:buNone/>
            </a:pPr>
            <a:r>
              <a:rPr b="1" i="0" lang="en-AU" sz="3200" u="none" cap="none" strike="noStrike">
                <a:solidFill>
                  <a:schemeClr val="accent1"/>
                </a:solidFill>
              </a:rPr>
              <a:t>Thanks </a:t>
            </a:r>
            <a:endParaRPr b="1" i="0" sz="3200" u="none" cap="none" strike="noStrike">
              <a:solidFill>
                <a:schemeClr val="accent1"/>
              </a:solidFill>
            </a:endParaRPr>
          </a:p>
          <a:p>
            <a:pPr indent="0" lvl="0" marL="0" rtl="0" algn="ctr">
              <a:lnSpc>
                <a:spcPct val="100000"/>
              </a:lnSpc>
              <a:spcBef>
                <a:spcPts val="0"/>
              </a:spcBef>
              <a:spcAft>
                <a:spcPts val="0"/>
              </a:spcAft>
              <a:buClr>
                <a:schemeClr val="dk1"/>
              </a:buClr>
              <a:buSzPts val="1100"/>
              <a:buFont typeface="Arial"/>
              <a:buNone/>
            </a:pPr>
            <a:r>
              <a:rPr b="1" lang="en-AU" sz="3000">
                <a:solidFill>
                  <a:srgbClr val="31859C"/>
                </a:solidFill>
              </a:rPr>
              <a:t>Pokapū Akoranga Pūtaiao</a:t>
            </a:r>
            <a:r>
              <a:rPr b="1" lang="en-AU" sz="3200">
                <a:solidFill>
                  <a:srgbClr val="31859C"/>
                </a:solidFill>
              </a:rPr>
              <a:t> </a:t>
            </a:r>
            <a:endParaRPr b="1" sz="3200">
              <a:solidFill>
                <a:schemeClr val="dk2"/>
              </a:solidFill>
            </a:endParaRPr>
          </a:p>
        </p:txBody>
      </p:sp>
      <p:sp>
        <p:nvSpPr>
          <p:cNvPr id="423" name="Google Shape;423;p34"/>
          <p:cNvSpPr txBox="1"/>
          <p:nvPr/>
        </p:nvSpPr>
        <p:spPr>
          <a:xfrm>
            <a:off x="2747650" y="1282375"/>
            <a:ext cx="5585289" cy="2991954"/>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
              <a:buFont typeface="Calibri"/>
              <a:buNone/>
            </a:pPr>
            <a:r>
              <a:rPr b="0" i="0" lang="en-AU" sz="1800" u="none" cap="none" strike="noStrike">
                <a:solidFill>
                  <a:srgbClr val="000000"/>
                </a:solidFill>
                <a:latin typeface="Arial"/>
                <a:ea typeface="Arial"/>
                <a:cs typeface="Arial"/>
                <a:sym typeface="Arial"/>
              </a:rPr>
              <a:t>Email us </a:t>
            </a:r>
            <a:r>
              <a:rPr b="0" i="0" lang="en-AU" sz="1800" u="sng" cap="none" strike="noStrike">
                <a:solidFill>
                  <a:schemeClr val="hlink"/>
                </a:solidFill>
                <a:latin typeface="Arial"/>
                <a:ea typeface="Arial"/>
                <a:cs typeface="Arial"/>
                <a:sym typeface="Arial"/>
                <a:hlinkClick r:id="rId4"/>
              </a:rPr>
              <a:t>enquiries@sciencelearn.org.nz</a:t>
            </a:r>
            <a:r>
              <a:rPr b="0" i="0" lang="en-AU" sz="1800" u="none" cap="none" strike="noStrike">
                <a:solidFill>
                  <a:srgbClr val="674EA7"/>
                </a:solidFill>
                <a:latin typeface="Arial"/>
                <a:ea typeface="Arial"/>
                <a:cs typeface="Arial"/>
                <a:sym typeface="Arial"/>
              </a:rPr>
              <a:t> </a:t>
            </a:r>
            <a:endParaRPr b="0" i="0" sz="1800" u="none" cap="none" strike="noStrike">
              <a:solidFill>
                <a:srgbClr val="674EA7"/>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400"/>
              <a:buFont typeface="Calibri"/>
              <a:buNone/>
            </a:pPr>
            <a:r>
              <a:t/>
            </a:r>
            <a:endParaRPr b="0" i="0" sz="1400" u="none" cap="none" strike="noStrike">
              <a:solidFill>
                <a:srgbClr val="674EA7"/>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400"/>
              <a:buFont typeface="Calibri"/>
              <a:buNone/>
            </a:pPr>
            <a:r>
              <a:rPr b="0" i="0" lang="en-AU" sz="1800" u="sng" cap="none" strike="noStrike">
                <a:solidFill>
                  <a:schemeClr val="hlink"/>
                </a:solidFill>
                <a:latin typeface="Arial"/>
                <a:ea typeface="Arial"/>
                <a:cs typeface="Arial"/>
                <a:sym typeface="Arial"/>
                <a:hlinkClick r:id="rId5"/>
              </a:rPr>
              <a:t>https://twitter.com/NZScienceLearn</a:t>
            </a:r>
            <a:endParaRPr b="0" i="0" sz="1800" u="none" cap="none" strike="noStrike">
              <a:solidFill>
                <a:srgbClr val="674EA7"/>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t/>
            </a:r>
            <a:endParaRPr b="0" i="0" sz="1400" u="sng" cap="none" strike="noStrike">
              <a:solidFill>
                <a:srgbClr val="674EA7"/>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400"/>
              <a:buFont typeface="Calibri"/>
              <a:buNone/>
            </a:pPr>
            <a:r>
              <a:rPr b="0" i="0" lang="en-AU" sz="1800" u="sng" cap="none" strike="noStrike">
                <a:solidFill>
                  <a:schemeClr val="hlink"/>
                </a:solidFill>
                <a:latin typeface="Arial"/>
                <a:ea typeface="Arial"/>
                <a:cs typeface="Arial"/>
                <a:sym typeface="Arial"/>
                <a:hlinkClick r:id="rId6"/>
              </a:rPr>
              <a:t>www.facebook.com/nzsciencelearn</a:t>
            </a:r>
            <a:endParaRPr b="0" i="0" sz="1800" u="none" cap="none" strike="noStrike">
              <a:solidFill>
                <a:srgbClr val="674EA7"/>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400"/>
              <a:buFont typeface="Calibri"/>
              <a:buNone/>
            </a:pPr>
            <a:r>
              <a:rPr b="0" i="0" lang="en-AU" sz="1800" u="sng" cap="none" strike="noStrike">
                <a:solidFill>
                  <a:srgbClr val="674EA7"/>
                </a:solidFill>
                <a:latin typeface="Arial"/>
                <a:ea typeface="Arial"/>
                <a:cs typeface="Arial"/>
                <a:sym typeface="Arial"/>
              </a:rPr>
              <a:t> </a:t>
            </a:r>
            <a:endParaRPr b="0" i="0" sz="1400" u="none" cap="none" strike="noStrike">
              <a:solidFill>
                <a:srgbClr val="674EA7"/>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400"/>
              <a:buFont typeface="Calibri"/>
              <a:buNone/>
            </a:pPr>
            <a:r>
              <a:rPr b="0" i="0" lang="en-AU" sz="1800" u="sng" cap="none" strike="noStrike">
                <a:solidFill>
                  <a:schemeClr val="hlink"/>
                </a:solidFill>
                <a:latin typeface="Arial"/>
                <a:ea typeface="Arial"/>
                <a:cs typeface="Arial"/>
                <a:sym typeface="Arial"/>
                <a:hlinkClick r:id="rId7"/>
              </a:rPr>
              <a:t>https://nz.pinterest.com/nzsciencelearn</a:t>
            </a:r>
            <a:endParaRPr b="0" i="0" sz="1800" u="none" cap="none" strike="noStrike">
              <a:solidFill>
                <a:srgbClr val="674EA7"/>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t/>
            </a:r>
            <a:endParaRPr b="0" i="0" sz="1800" u="none" cap="none" strike="noStrike">
              <a:solidFill>
                <a:srgbClr val="674EA7"/>
              </a:solidFill>
              <a:latin typeface="Arial"/>
              <a:ea typeface="Arial"/>
              <a:cs typeface="Arial"/>
              <a:sym typeface="Arial"/>
            </a:endParaRPr>
          </a:p>
          <a:p>
            <a:pPr indent="0" lvl="0" marL="0" marR="0" rtl="0" algn="l">
              <a:lnSpc>
                <a:spcPct val="100000"/>
              </a:lnSpc>
              <a:spcBef>
                <a:spcPts val="0"/>
              </a:spcBef>
              <a:spcAft>
                <a:spcPts val="0"/>
              </a:spcAft>
              <a:buClr>
                <a:schemeClr val="hlink"/>
              </a:buClr>
              <a:buSzPts val="400"/>
              <a:buFont typeface="Calibri"/>
              <a:buNone/>
            </a:pPr>
            <a:r>
              <a:rPr b="0" i="0" lang="en-AU" sz="1800" u="sng" cap="none" strike="noStrike">
                <a:solidFill>
                  <a:schemeClr val="hlink"/>
                </a:solidFill>
                <a:highlight>
                  <a:schemeClr val="lt1"/>
                </a:highlight>
                <a:latin typeface="Arial"/>
                <a:ea typeface="Arial"/>
                <a:cs typeface="Arial"/>
                <a:sym typeface="Arial"/>
                <a:hlinkClick r:id="rId8"/>
              </a:rPr>
              <a:t>www.instagram.com/sciencelearninghubnz</a:t>
            </a:r>
            <a:endParaRPr b="0" i="0" sz="1600" u="none" cap="none" strike="noStrike">
              <a:solidFill>
                <a:srgbClr val="000000"/>
              </a:solidFill>
              <a:latin typeface="Calibri"/>
              <a:ea typeface="Calibri"/>
              <a:cs typeface="Calibri"/>
              <a:sym typeface="Calibri"/>
            </a:endParaRPr>
          </a:p>
        </p:txBody>
      </p:sp>
      <p:sp>
        <p:nvSpPr>
          <p:cNvPr id="424" name="Google Shape;424;p34"/>
          <p:cNvSpPr txBox="1"/>
          <p:nvPr/>
        </p:nvSpPr>
        <p:spPr>
          <a:xfrm>
            <a:off x="392550" y="4371800"/>
            <a:ext cx="8595000" cy="9111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accent1"/>
              </a:buClr>
              <a:buSzPts val="400"/>
              <a:buFont typeface="Arial"/>
              <a:buNone/>
            </a:pPr>
            <a:r>
              <a:rPr b="0" i="0" lang="en-AU" sz="2400" u="none" cap="none" strike="noStrike">
                <a:solidFill>
                  <a:srgbClr val="000000"/>
                </a:solidFill>
                <a:latin typeface="Arial"/>
                <a:ea typeface="Arial"/>
                <a:cs typeface="Arial"/>
                <a:sym typeface="Arial"/>
              </a:rPr>
              <a:t>Join us in our </a:t>
            </a:r>
            <a:r>
              <a:rPr b="1" i="0" lang="en-AU" sz="2400" u="none" cap="none" strike="noStrike">
                <a:solidFill>
                  <a:schemeClr val="accent1"/>
                </a:solidFill>
                <a:latin typeface="Arial"/>
                <a:ea typeface="Arial"/>
                <a:cs typeface="Arial"/>
                <a:sym typeface="Arial"/>
              </a:rPr>
              <a:t>discussion chan</a:t>
            </a:r>
            <a:r>
              <a:rPr b="1" i="0" lang="en-AU" sz="2400" u="none" cap="none" strike="noStrike">
                <a:solidFill>
                  <a:srgbClr val="2C7C9F"/>
                </a:solidFill>
                <a:latin typeface="Arial"/>
                <a:ea typeface="Arial"/>
                <a:cs typeface="Arial"/>
                <a:sym typeface="Arial"/>
              </a:rPr>
              <a:t>nel</a:t>
            </a:r>
            <a:r>
              <a:rPr b="1" i="0" lang="en-AU" sz="2400" u="none" cap="none" strike="noStrike">
                <a:solidFill>
                  <a:srgbClr val="000000"/>
                </a:solidFill>
                <a:latin typeface="Arial"/>
                <a:ea typeface="Arial"/>
                <a:cs typeface="Arial"/>
                <a:sym typeface="Arial"/>
              </a:rPr>
              <a:t> </a:t>
            </a:r>
            <a:r>
              <a:rPr b="0" i="0" lang="en-AU" sz="2400" u="none" cap="none" strike="noStrike">
                <a:solidFill>
                  <a:schemeClr val="dk1"/>
                </a:solidFill>
                <a:latin typeface="Arial"/>
                <a:ea typeface="Arial"/>
                <a:cs typeface="Arial"/>
                <a:sym typeface="Arial"/>
              </a:rPr>
              <a:t>on</a:t>
            </a:r>
            <a:r>
              <a:rPr b="0" i="0" lang="en-AU" sz="2400" u="none" cap="none" strike="noStrike">
                <a:solidFill>
                  <a:schemeClr val="accent1"/>
                </a:solidFill>
                <a:latin typeface="Arial"/>
                <a:ea typeface="Arial"/>
                <a:cs typeface="Arial"/>
                <a:sym typeface="Arial"/>
              </a:rPr>
              <a:t> </a:t>
            </a:r>
            <a:r>
              <a:rPr b="0" i="0" lang="en-AU" sz="2400" u="sng" cap="none" strike="noStrike">
                <a:solidFill>
                  <a:schemeClr val="hlink"/>
                </a:solidFill>
                <a:latin typeface="Arial"/>
                <a:ea typeface="Arial"/>
                <a:cs typeface="Arial"/>
                <a:sym typeface="Arial"/>
                <a:hlinkClick r:id="rId9"/>
              </a:rPr>
              <a:t>Slack</a:t>
            </a:r>
            <a:r>
              <a:rPr b="0" i="0" lang="en-AU" sz="2400" u="none" cap="none" strike="noStrike">
                <a:solidFill>
                  <a:schemeClr val="accent1"/>
                </a:solidFill>
                <a:latin typeface="Arial"/>
                <a:ea typeface="Arial"/>
                <a:cs typeface="Arial"/>
                <a:sym typeface="Arial"/>
              </a:rPr>
              <a:t>. </a:t>
            </a:r>
            <a:endParaRPr b="0" i="0" sz="2400" u="none" cap="none" strike="noStrike">
              <a:solidFill>
                <a:srgbClr val="000000"/>
              </a:solidFill>
              <a:latin typeface="Arial"/>
              <a:ea typeface="Arial"/>
              <a:cs typeface="Arial"/>
              <a:sym typeface="Arial"/>
            </a:endParaRPr>
          </a:p>
          <a:p>
            <a:pPr indent="0" lvl="0" marL="0" marR="0" rtl="0" algn="ctr">
              <a:lnSpc>
                <a:spcPct val="100000"/>
              </a:lnSpc>
              <a:spcBef>
                <a:spcPts val="600"/>
              </a:spcBef>
              <a:spcAft>
                <a:spcPts val="0"/>
              </a:spcAft>
              <a:buClr>
                <a:schemeClr val="accent1"/>
              </a:buClr>
              <a:buSzPts val="350"/>
              <a:buFont typeface="Arial"/>
              <a:buNone/>
            </a:pPr>
            <a:r>
              <a:rPr b="0" i="0" lang="en-AU" sz="1400" u="none" cap="none" strike="noStrike">
                <a:solidFill>
                  <a:srgbClr val="000000"/>
                </a:solidFill>
                <a:latin typeface="Arial"/>
                <a:ea typeface="Arial"/>
                <a:cs typeface="Arial"/>
                <a:sym typeface="Arial"/>
              </a:rPr>
              <a:t>(Any problems accessing Slack, please contact us via our enquiries email, </a:t>
            </a:r>
            <a:r>
              <a:rPr b="0" i="0" lang="en-AU" sz="1400" u="sng" cap="none" strike="noStrike">
                <a:solidFill>
                  <a:schemeClr val="hlink"/>
                </a:solidFill>
                <a:latin typeface="Arial"/>
                <a:ea typeface="Arial"/>
                <a:cs typeface="Arial"/>
                <a:sym typeface="Arial"/>
                <a:hlinkClick r:id="rId10"/>
              </a:rPr>
              <a:t>enquiries@sciencelearn.org.nz</a:t>
            </a:r>
            <a:r>
              <a:rPr b="0" i="0" lang="en-AU" sz="1400" u="none" cap="none" strike="noStrike">
                <a:solidFill>
                  <a:srgbClr val="000000"/>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pic>
        <p:nvPicPr>
          <p:cNvPr id="425" name="Google Shape;425;p34"/>
          <p:cNvPicPr preferRelativeResize="0"/>
          <p:nvPr/>
        </p:nvPicPr>
        <p:blipFill rotWithShape="1">
          <a:blip r:embed="rId11">
            <a:alphaModFix/>
          </a:blip>
          <a:srcRect b="7634" l="1498" r="1196" t="8912"/>
          <a:stretch/>
        </p:blipFill>
        <p:spPr>
          <a:xfrm>
            <a:off x="0" y="5544484"/>
            <a:ext cx="9144005" cy="1313516"/>
          </a:xfrm>
          <a:prstGeom prst="rect">
            <a:avLst/>
          </a:prstGeom>
          <a:noFill/>
          <a:ln>
            <a:noFill/>
          </a:ln>
        </p:spPr>
      </p:pic>
      <p:pic>
        <p:nvPicPr>
          <p:cNvPr id="426" name="Google Shape;426;p34"/>
          <p:cNvPicPr preferRelativeResize="0"/>
          <p:nvPr/>
        </p:nvPicPr>
        <p:blipFill rotWithShape="1">
          <a:blip r:embed="rId12">
            <a:alphaModFix/>
          </a:blip>
          <a:srcRect b="0" l="0" r="0" t="0"/>
          <a:stretch/>
        </p:blipFill>
        <p:spPr>
          <a:xfrm>
            <a:off x="2076750" y="1246233"/>
            <a:ext cx="397675" cy="397675"/>
          </a:xfrm>
          <a:prstGeom prst="rect">
            <a:avLst/>
          </a:prstGeom>
          <a:noFill/>
          <a:ln>
            <a:noFill/>
          </a:ln>
        </p:spPr>
      </p:pic>
      <p:pic>
        <p:nvPicPr>
          <p:cNvPr id="427" name="Google Shape;427;p34"/>
          <p:cNvPicPr preferRelativeResize="0"/>
          <p:nvPr/>
        </p:nvPicPr>
        <p:blipFill rotWithShape="1">
          <a:blip r:embed="rId13">
            <a:alphaModFix/>
          </a:blip>
          <a:srcRect b="0" l="20571" r="0" t="15254"/>
          <a:stretch/>
        </p:blipFill>
        <p:spPr>
          <a:xfrm>
            <a:off x="2076750" y="1810275"/>
            <a:ext cx="397675" cy="403725"/>
          </a:xfrm>
          <a:prstGeom prst="rect">
            <a:avLst/>
          </a:prstGeom>
          <a:noFill/>
          <a:ln>
            <a:noFill/>
          </a:ln>
        </p:spPr>
      </p:pic>
      <p:pic>
        <p:nvPicPr>
          <p:cNvPr id="428" name="Google Shape;428;p34"/>
          <p:cNvPicPr preferRelativeResize="0"/>
          <p:nvPr/>
        </p:nvPicPr>
        <p:blipFill rotWithShape="1">
          <a:blip r:embed="rId14">
            <a:alphaModFix/>
          </a:blip>
          <a:srcRect b="0" l="0" r="0" t="0"/>
          <a:stretch/>
        </p:blipFill>
        <p:spPr>
          <a:xfrm>
            <a:off x="2076748" y="2380350"/>
            <a:ext cx="347325" cy="333320"/>
          </a:xfrm>
          <a:prstGeom prst="rect">
            <a:avLst/>
          </a:prstGeom>
          <a:noFill/>
          <a:ln>
            <a:noFill/>
          </a:ln>
        </p:spPr>
      </p:pic>
      <p:pic>
        <p:nvPicPr>
          <p:cNvPr id="429" name="Google Shape;429;p34"/>
          <p:cNvPicPr preferRelativeResize="0"/>
          <p:nvPr/>
        </p:nvPicPr>
        <p:blipFill rotWithShape="1">
          <a:blip r:embed="rId15">
            <a:alphaModFix/>
          </a:blip>
          <a:srcRect b="0" l="11777" r="0" t="9673"/>
          <a:stretch/>
        </p:blipFill>
        <p:spPr>
          <a:xfrm>
            <a:off x="2076751" y="2861000"/>
            <a:ext cx="397675" cy="395050"/>
          </a:xfrm>
          <a:prstGeom prst="rect">
            <a:avLst/>
          </a:prstGeom>
          <a:noFill/>
          <a:ln>
            <a:noFill/>
          </a:ln>
        </p:spPr>
      </p:pic>
      <p:pic>
        <p:nvPicPr>
          <p:cNvPr id="430" name="Google Shape;430;p34"/>
          <p:cNvPicPr preferRelativeResize="0"/>
          <p:nvPr/>
        </p:nvPicPr>
        <p:blipFill rotWithShape="1">
          <a:blip r:embed="rId16">
            <a:alphaModFix/>
          </a:blip>
          <a:srcRect b="0" l="0" r="0" t="0"/>
          <a:stretch/>
        </p:blipFill>
        <p:spPr>
          <a:xfrm>
            <a:off x="2076750" y="3420525"/>
            <a:ext cx="347325" cy="3473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7" name="Shape 87"/>
        <p:cNvGrpSpPr/>
        <p:nvPr/>
      </p:nvGrpSpPr>
      <p:grpSpPr>
        <a:xfrm>
          <a:off x="0" y="0"/>
          <a:ext cx="0" cy="0"/>
          <a:chOff x="0" y="0"/>
          <a:chExt cx="0" cy="0"/>
        </a:xfrm>
      </p:grpSpPr>
      <p:pic>
        <p:nvPicPr>
          <p:cNvPr id="88" name="Google Shape;88;p5"/>
          <p:cNvPicPr preferRelativeResize="0"/>
          <p:nvPr/>
        </p:nvPicPr>
        <p:blipFill rotWithShape="1">
          <a:blip r:embed="rId3">
            <a:alphaModFix/>
          </a:blip>
          <a:srcRect b="0" l="0" r="0" t="0"/>
          <a:stretch/>
        </p:blipFill>
        <p:spPr>
          <a:xfrm>
            <a:off x="208469" y="2398933"/>
            <a:ext cx="1649110" cy="1248897"/>
          </a:xfrm>
          <a:prstGeom prst="rect">
            <a:avLst/>
          </a:prstGeom>
          <a:noFill/>
          <a:ln>
            <a:noFill/>
          </a:ln>
        </p:spPr>
      </p:pic>
      <p:pic>
        <p:nvPicPr>
          <p:cNvPr id="89" name="Google Shape;89;p5"/>
          <p:cNvPicPr preferRelativeResize="0"/>
          <p:nvPr/>
        </p:nvPicPr>
        <p:blipFill rotWithShape="1">
          <a:blip r:embed="rId4">
            <a:alphaModFix/>
          </a:blip>
          <a:srcRect b="0" l="0" r="0" t="0"/>
          <a:stretch/>
        </p:blipFill>
        <p:spPr>
          <a:xfrm>
            <a:off x="208469" y="1046600"/>
            <a:ext cx="1646182" cy="1255632"/>
          </a:xfrm>
          <a:prstGeom prst="rect">
            <a:avLst/>
          </a:prstGeom>
          <a:noFill/>
          <a:ln>
            <a:noFill/>
          </a:ln>
        </p:spPr>
      </p:pic>
      <p:pic>
        <p:nvPicPr>
          <p:cNvPr id="90" name="Google Shape;90;p5"/>
          <p:cNvPicPr preferRelativeResize="0"/>
          <p:nvPr/>
        </p:nvPicPr>
        <p:blipFill rotWithShape="1">
          <a:blip r:embed="rId5">
            <a:alphaModFix/>
          </a:blip>
          <a:srcRect b="0" l="0" r="0" t="0"/>
          <a:stretch/>
        </p:blipFill>
        <p:spPr>
          <a:xfrm>
            <a:off x="1938270" y="1046071"/>
            <a:ext cx="1649820" cy="1252495"/>
          </a:xfrm>
          <a:prstGeom prst="rect">
            <a:avLst/>
          </a:prstGeom>
          <a:noFill/>
          <a:ln>
            <a:noFill/>
          </a:ln>
        </p:spPr>
      </p:pic>
      <p:pic>
        <p:nvPicPr>
          <p:cNvPr id="91" name="Google Shape;91;p5"/>
          <p:cNvPicPr preferRelativeResize="0"/>
          <p:nvPr/>
        </p:nvPicPr>
        <p:blipFill rotWithShape="1">
          <a:blip r:embed="rId6">
            <a:alphaModFix/>
          </a:blip>
          <a:srcRect b="0" l="0" r="0" t="0"/>
          <a:stretch/>
        </p:blipFill>
        <p:spPr>
          <a:xfrm>
            <a:off x="3674922" y="1046071"/>
            <a:ext cx="1646346" cy="1252949"/>
          </a:xfrm>
          <a:prstGeom prst="rect">
            <a:avLst/>
          </a:prstGeom>
          <a:noFill/>
          <a:ln>
            <a:noFill/>
          </a:ln>
        </p:spPr>
      </p:pic>
      <p:pic>
        <p:nvPicPr>
          <p:cNvPr id="92" name="Google Shape;92;p5"/>
          <p:cNvPicPr preferRelativeResize="0"/>
          <p:nvPr/>
        </p:nvPicPr>
        <p:blipFill rotWithShape="1">
          <a:blip r:embed="rId7">
            <a:alphaModFix/>
          </a:blip>
          <a:srcRect b="0" l="0" r="0" t="0"/>
          <a:stretch/>
        </p:blipFill>
        <p:spPr>
          <a:xfrm>
            <a:off x="7141469" y="1046071"/>
            <a:ext cx="1649631" cy="1252495"/>
          </a:xfrm>
          <a:prstGeom prst="rect">
            <a:avLst/>
          </a:prstGeom>
          <a:noFill/>
          <a:ln>
            <a:noFill/>
          </a:ln>
        </p:spPr>
      </p:pic>
      <p:pic>
        <p:nvPicPr>
          <p:cNvPr id="93" name="Google Shape;93;p5"/>
          <p:cNvPicPr preferRelativeResize="0"/>
          <p:nvPr/>
        </p:nvPicPr>
        <p:blipFill rotWithShape="1">
          <a:blip r:embed="rId8">
            <a:alphaModFix/>
          </a:blip>
          <a:srcRect b="0" l="0" r="0" t="0"/>
          <a:stretch/>
        </p:blipFill>
        <p:spPr>
          <a:xfrm>
            <a:off x="5411183" y="1046071"/>
            <a:ext cx="1643265" cy="1254403"/>
          </a:xfrm>
          <a:prstGeom prst="rect">
            <a:avLst/>
          </a:prstGeom>
          <a:noFill/>
          <a:ln>
            <a:noFill/>
          </a:ln>
        </p:spPr>
      </p:pic>
      <p:pic>
        <p:nvPicPr>
          <p:cNvPr id="94" name="Google Shape;94;p5"/>
          <p:cNvPicPr preferRelativeResize="0"/>
          <p:nvPr/>
        </p:nvPicPr>
        <p:blipFill rotWithShape="1">
          <a:blip r:embed="rId9">
            <a:alphaModFix/>
          </a:blip>
          <a:srcRect b="0" l="0" r="0" t="0"/>
          <a:stretch/>
        </p:blipFill>
        <p:spPr>
          <a:xfrm>
            <a:off x="1933734" y="2398932"/>
            <a:ext cx="1662351" cy="1251933"/>
          </a:xfrm>
          <a:prstGeom prst="rect">
            <a:avLst/>
          </a:prstGeom>
          <a:noFill/>
          <a:ln>
            <a:noFill/>
          </a:ln>
        </p:spPr>
      </p:pic>
      <p:pic>
        <p:nvPicPr>
          <p:cNvPr id="95" name="Google Shape;95;p5"/>
          <p:cNvPicPr preferRelativeResize="0"/>
          <p:nvPr/>
        </p:nvPicPr>
        <p:blipFill rotWithShape="1">
          <a:blip r:embed="rId10">
            <a:alphaModFix/>
          </a:blip>
          <a:srcRect b="0" l="0" r="0" t="0"/>
          <a:stretch/>
        </p:blipFill>
        <p:spPr>
          <a:xfrm>
            <a:off x="3672064" y="2398931"/>
            <a:ext cx="1657907" cy="1257354"/>
          </a:xfrm>
          <a:prstGeom prst="rect">
            <a:avLst/>
          </a:prstGeom>
          <a:noFill/>
          <a:ln>
            <a:noFill/>
          </a:ln>
        </p:spPr>
      </p:pic>
      <p:pic>
        <p:nvPicPr>
          <p:cNvPr id="96" name="Google Shape;96;p5"/>
          <p:cNvPicPr preferRelativeResize="0"/>
          <p:nvPr/>
        </p:nvPicPr>
        <p:blipFill rotWithShape="1">
          <a:blip r:embed="rId11">
            <a:alphaModFix/>
          </a:blip>
          <a:srcRect b="0" l="0" r="0" t="0"/>
          <a:stretch/>
        </p:blipFill>
        <p:spPr>
          <a:xfrm>
            <a:off x="5402387" y="2398932"/>
            <a:ext cx="1652061" cy="1257354"/>
          </a:xfrm>
          <a:prstGeom prst="rect">
            <a:avLst/>
          </a:prstGeom>
          <a:noFill/>
          <a:ln>
            <a:noFill/>
          </a:ln>
        </p:spPr>
      </p:pic>
      <p:pic>
        <p:nvPicPr>
          <p:cNvPr id="97" name="Google Shape;97;p5"/>
          <p:cNvPicPr preferRelativeResize="0"/>
          <p:nvPr/>
        </p:nvPicPr>
        <p:blipFill rotWithShape="1">
          <a:blip r:embed="rId12">
            <a:alphaModFix/>
          </a:blip>
          <a:srcRect b="0" l="0" r="0" t="0"/>
          <a:stretch/>
        </p:blipFill>
        <p:spPr>
          <a:xfrm>
            <a:off x="7140893" y="2398931"/>
            <a:ext cx="1646829" cy="1252744"/>
          </a:xfrm>
          <a:prstGeom prst="rect">
            <a:avLst/>
          </a:prstGeom>
          <a:noFill/>
          <a:ln>
            <a:noFill/>
          </a:ln>
        </p:spPr>
      </p:pic>
      <p:pic>
        <p:nvPicPr>
          <p:cNvPr id="98" name="Google Shape;98;p5"/>
          <p:cNvPicPr preferRelativeResize="0"/>
          <p:nvPr/>
        </p:nvPicPr>
        <p:blipFill rotWithShape="1">
          <a:blip r:embed="rId13">
            <a:alphaModFix/>
          </a:blip>
          <a:srcRect b="0" l="0" r="0" t="0"/>
          <a:stretch/>
        </p:blipFill>
        <p:spPr>
          <a:xfrm>
            <a:off x="208469" y="3751231"/>
            <a:ext cx="1645946" cy="1255010"/>
          </a:xfrm>
          <a:prstGeom prst="rect">
            <a:avLst/>
          </a:prstGeom>
          <a:noFill/>
          <a:ln>
            <a:noFill/>
          </a:ln>
        </p:spPr>
      </p:pic>
      <p:pic>
        <p:nvPicPr>
          <p:cNvPr id="99" name="Google Shape;99;p5"/>
          <p:cNvPicPr preferRelativeResize="0"/>
          <p:nvPr/>
        </p:nvPicPr>
        <p:blipFill rotWithShape="1">
          <a:blip r:embed="rId14">
            <a:alphaModFix/>
          </a:blip>
          <a:srcRect b="0" l="0" r="0" t="0"/>
          <a:stretch/>
        </p:blipFill>
        <p:spPr>
          <a:xfrm>
            <a:off x="1941529" y="3751231"/>
            <a:ext cx="1646373" cy="1255011"/>
          </a:xfrm>
          <a:prstGeom prst="rect">
            <a:avLst/>
          </a:prstGeom>
          <a:noFill/>
          <a:ln>
            <a:noFill/>
          </a:ln>
        </p:spPr>
      </p:pic>
      <p:pic>
        <p:nvPicPr>
          <p:cNvPr id="100" name="Google Shape;100;p5"/>
          <p:cNvPicPr preferRelativeResize="0"/>
          <p:nvPr/>
        </p:nvPicPr>
        <p:blipFill rotWithShape="1">
          <a:blip r:embed="rId15">
            <a:alphaModFix/>
          </a:blip>
          <a:srcRect b="0" l="0" r="0" t="0"/>
          <a:stretch/>
        </p:blipFill>
        <p:spPr>
          <a:xfrm>
            <a:off x="3672064" y="3758113"/>
            <a:ext cx="1657907" cy="1248128"/>
          </a:xfrm>
          <a:prstGeom prst="rect">
            <a:avLst/>
          </a:prstGeom>
          <a:noFill/>
          <a:ln>
            <a:noFill/>
          </a:ln>
        </p:spPr>
      </p:pic>
      <p:pic>
        <p:nvPicPr>
          <p:cNvPr id="101" name="Google Shape;101;p5"/>
          <p:cNvPicPr preferRelativeResize="0"/>
          <p:nvPr/>
        </p:nvPicPr>
        <p:blipFill rotWithShape="1">
          <a:blip r:embed="rId16">
            <a:alphaModFix/>
          </a:blip>
          <a:srcRect b="0" l="0" r="0" t="0"/>
          <a:stretch/>
        </p:blipFill>
        <p:spPr>
          <a:xfrm>
            <a:off x="5402387" y="3750105"/>
            <a:ext cx="1652061" cy="1256136"/>
          </a:xfrm>
          <a:prstGeom prst="rect">
            <a:avLst/>
          </a:prstGeom>
          <a:noFill/>
          <a:ln>
            <a:noFill/>
          </a:ln>
        </p:spPr>
      </p:pic>
      <p:pic>
        <p:nvPicPr>
          <p:cNvPr id="102" name="Google Shape;102;p5"/>
          <p:cNvPicPr preferRelativeResize="0"/>
          <p:nvPr/>
        </p:nvPicPr>
        <p:blipFill rotWithShape="1">
          <a:blip r:embed="rId17">
            <a:alphaModFix/>
          </a:blip>
          <a:srcRect b="0" l="0" r="0" t="0"/>
          <a:stretch/>
        </p:blipFill>
        <p:spPr>
          <a:xfrm>
            <a:off x="7141777" y="3751231"/>
            <a:ext cx="1645946" cy="1255011"/>
          </a:xfrm>
          <a:prstGeom prst="rect">
            <a:avLst/>
          </a:prstGeom>
          <a:noFill/>
          <a:ln>
            <a:noFill/>
          </a:ln>
        </p:spPr>
      </p:pic>
      <p:pic>
        <p:nvPicPr>
          <p:cNvPr id="103" name="Google Shape;103;p5"/>
          <p:cNvPicPr preferRelativeResize="0"/>
          <p:nvPr/>
        </p:nvPicPr>
        <p:blipFill rotWithShape="1">
          <a:blip r:embed="rId18">
            <a:alphaModFix/>
          </a:blip>
          <a:srcRect b="0" l="0" r="0" t="0"/>
          <a:stretch/>
        </p:blipFill>
        <p:spPr>
          <a:xfrm>
            <a:off x="208682" y="5109039"/>
            <a:ext cx="1645731" cy="1251768"/>
          </a:xfrm>
          <a:prstGeom prst="rect">
            <a:avLst/>
          </a:prstGeom>
          <a:noFill/>
          <a:ln>
            <a:noFill/>
          </a:ln>
        </p:spPr>
      </p:pic>
      <p:pic>
        <p:nvPicPr>
          <p:cNvPr id="104" name="Google Shape;104;p5"/>
          <p:cNvPicPr preferRelativeResize="0"/>
          <p:nvPr/>
        </p:nvPicPr>
        <p:blipFill rotWithShape="1">
          <a:blip r:embed="rId19">
            <a:alphaModFix/>
          </a:blip>
          <a:srcRect b="0" l="0" r="0" t="0"/>
          <a:stretch/>
        </p:blipFill>
        <p:spPr>
          <a:xfrm>
            <a:off x="1944480" y="5106608"/>
            <a:ext cx="1640632" cy="1254199"/>
          </a:xfrm>
          <a:prstGeom prst="rect">
            <a:avLst/>
          </a:prstGeom>
          <a:noFill/>
          <a:ln>
            <a:noFill/>
          </a:ln>
        </p:spPr>
      </p:pic>
      <p:pic>
        <p:nvPicPr>
          <p:cNvPr id="105" name="Google Shape;105;p5"/>
          <p:cNvPicPr preferRelativeResize="0"/>
          <p:nvPr/>
        </p:nvPicPr>
        <p:blipFill rotWithShape="1">
          <a:blip r:embed="rId20">
            <a:alphaModFix/>
          </a:blip>
          <a:srcRect b="0" l="0" r="0" t="0"/>
          <a:stretch/>
        </p:blipFill>
        <p:spPr>
          <a:xfrm>
            <a:off x="3674803" y="5105640"/>
            <a:ext cx="1666227" cy="1255167"/>
          </a:xfrm>
          <a:prstGeom prst="rect">
            <a:avLst/>
          </a:prstGeom>
          <a:noFill/>
          <a:ln>
            <a:noFill/>
          </a:ln>
        </p:spPr>
      </p:pic>
      <p:pic>
        <p:nvPicPr>
          <p:cNvPr id="106" name="Google Shape;106;p5"/>
          <p:cNvPicPr preferRelativeResize="0"/>
          <p:nvPr/>
        </p:nvPicPr>
        <p:blipFill rotWithShape="1">
          <a:blip r:embed="rId21">
            <a:alphaModFix/>
          </a:blip>
          <a:srcRect b="0" l="0" r="0" t="0"/>
          <a:stretch/>
        </p:blipFill>
        <p:spPr>
          <a:xfrm>
            <a:off x="5419664" y="5105640"/>
            <a:ext cx="1643265" cy="1255166"/>
          </a:xfrm>
          <a:prstGeom prst="rect">
            <a:avLst/>
          </a:prstGeom>
          <a:noFill/>
          <a:ln>
            <a:noFill/>
          </a:ln>
        </p:spPr>
      </p:pic>
      <p:pic>
        <p:nvPicPr>
          <p:cNvPr id="107" name="Google Shape;107;p5"/>
          <p:cNvPicPr preferRelativeResize="0"/>
          <p:nvPr/>
        </p:nvPicPr>
        <p:blipFill rotWithShape="1">
          <a:blip r:embed="rId22">
            <a:alphaModFix/>
          </a:blip>
          <a:srcRect b="0" l="0" r="0" t="0"/>
          <a:stretch/>
        </p:blipFill>
        <p:spPr>
          <a:xfrm>
            <a:off x="7141776" y="5105640"/>
            <a:ext cx="1645946" cy="1255166"/>
          </a:xfrm>
          <a:prstGeom prst="rect">
            <a:avLst/>
          </a:prstGeom>
          <a:noFill/>
          <a:ln>
            <a:noFill/>
          </a:ln>
        </p:spPr>
      </p:pic>
      <p:sp>
        <p:nvSpPr>
          <p:cNvPr id="108" name="Google Shape;108;p5"/>
          <p:cNvSpPr/>
          <p:nvPr/>
        </p:nvSpPr>
        <p:spPr>
          <a:xfrm>
            <a:off x="74825" y="387575"/>
            <a:ext cx="8579100" cy="10905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FFFFFF"/>
              </a:buClr>
              <a:buSzPts val="8000"/>
              <a:buFont typeface="Arial"/>
              <a:buNone/>
            </a:pPr>
            <a:r>
              <a:rPr b="1" i="0" lang="en-AU" sz="4000" u="none" cap="none" strike="noStrike">
                <a:solidFill>
                  <a:srgbClr val="5B9BD5"/>
                </a:solidFill>
                <a:latin typeface="Arial"/>
                <a:ea typeface="Arial"/>
                <a:cs typeface="Arial"/>
                <a:sym typeface="Arial"/>
              </a:rPr>
              <a:t>www.curiousminds.nz</a:t>
            </a:r>
            <a:endParaRPr b="0" i="0" sz="4000" u="none" cap="none" strike="noStrike">
              <a:solidFill>
                <a:srgbClr val="5B9BD5"/>
              </a:solidFill>
              <a:latin typeface="Arial"/>
              <a:ea typeface="Arial"/>
              <a:cs typeface="Arial"/>
              <a:sym typeface="Arial"/>
            </a:endParaRPr>
          </a:p>
        </p:txBody>
      </p:sp>
      <p:sp>
        <p:nvSpPr>
          <p:cNvPr id="109" name="Google Shape;109;p5"/>
          <p:cNvSpPr txBox="1"/>
          <p:nvPr/>
        </p:nvSpPr>
        <p:spPr>
          <a:xfrm>
            <a:off x="6272350" y="6310907"/>
            <a:ext cx="2810690" cy="255356"/>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r>
              <a:rPr b="0" i="0" lang="en-AU" sz="1000" u="none" cap="none" strike="noStrike">
                <a:solidFill>
                  <a:schemeClr val="dk1"/>
                </a:solidFill>
                <a:latin typeface="Verdana"/>
                <a:ea typeface="Verdana"/>
                <a:cs typeface="Verdana"/>
                <a:sym typeface="Verdana"/>
              </a:rPr>
              <a:t>Crown Copyright © </a:t>
            </a:r>
            <a:r>
              <a:rPr b="0" i="0" lang="en-AU" sz="1000" u="sng" cap="none" strike="noStrike">
                <a:solidFill>
                  <a:srgbClr val="954F72"/>
                </a:solidFill>
                <a:latin typeface="Verdana"/>
                <a:ea typeface="Verdana"/>
                <a:cs typeface="Verdana"/>
                <a:sym typeface="Verdana"/>
                <a:hlinkClick r:id="rId23"/>
              </a:rPr>
              <a:t>MBIE</a:t>
            </a:r>
            <a:r>
              <a:rPr b="0" i="0" lang="en-AU" sz="1000" u="none" cap="none" strike="noStrike">
                <a:solidFill>
                  <a:schemeClr val="dk1"/>
                </a:solidFill>
                <a:latin typeface="Verdana"/>
                <a:ea typeface="Verdana"/>
                <a:cs typeface="Verdana"/>
                <a:sym typeface="Verdana"/>
              </a:rPr>
              <a:t>. </a:t>
            </a:r>
            <a:r>
              <a:rPr b="0" i="0" lang="en-AU" sz="1000" u="sng" cap="none" strike="noStrike">
                <a:solidFill>
                  <a:srgbClr val="954F72"/>
                </a:solidFill>
                <a:latin typeface="Verdana"/>
                <a:ea typeface="Verdana"/>
                <a:cs typeface="Verdana"/>
                <a:sym typeface="Verdana"/>
                <a:hlinkClick r:id="rId24"/>
              </a:rPr>
              <a:t>CC-BY 4.0</a:t>
            </a:r>
            <a:r>
              <a:rPr b="0" i="0" lang="en-AU" sz="1000" u="none" cap="none" strike="noStrike">
                <a:solidFill>
                  <a:schemeClr val="dk1"/>
                </a:solidFill>
                <a:latin typeface="Verdana"/>
                <a:ea typeface="Verdana"/>
                <a:cs typeface="Verdana"/>
                <a:sym typeface="Verdana"/>
              </a:rPr>
              <a:t>.</a:t>
            </a:r>
            <a:endParaRPr b="0" i="0" sz="1000" u="none" cap="none" strike="noStrike">
              <a:solidFill>
                <a:srgbClr val="000000"/>
              </a:solidFill>
              <a:latin typeface="Verdana"/>
              <a:ea typeface="Verdana"/>
              <a:cs typeface="Verdana"/>
              <a:sym typeface="Verdana"/>
            </a:endParaRPr>
          </a:p>
        </p:txBody>
      </p:sp>
      <p:sp>
        <p:nvSpPr>
          <p:cNvPr id="110" name="Google Shape;110;p5"/>
          <p:cNvSpPr txBox="1"/>
          <p:nvPr/>
        </p:nvSpPr>
        <p:spPr>
          <a:xfrm>
            <a:off x="23825" y="6505650"/>
            <a:ext cx="9078600" cy="3651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accent2"/>
              </a:buClr>
              <a:buSzPts val="250"/>
              <a:buFont typeface="Verdana"/>
              <a:buNone/>
            </a:pPr>
            <a:r>
              <a:rPr b="0" i="0" lang="en-AU" sz="900" u="none" cap="none" strike="noStrike">
                <a:solidFill>
                  <a:schemeClr val="dk1"/>
                </a:solidFill>
                <a:latin typeface="Verdana"/>
                <a:ea typeface="Verdana"/>
                <a:cs typeface="Verdana"/>
                <a:sym typeface="Verdana"/>
              </a:rPr>
              <a:t>© Copyright. Science Learning Hub – Pokapū Akoranga Pūtaiao The University of Waikato Te Whare Wananga o Waikato. </a:t>
            </a:r>
            <a:endParaRPr b="0" i="0" sz="900" u="none" cap="none" strike="noStrike">
              <a:solidFill>
                <a:schemeClr val="dk1"/>
              </a:solidFill>
              <a:latin typeface="Verdana"/>
              <a:ea typeface="Verdana"/>
              <a:cs typeface="Verdana"/>
              <a:sym typeface="Verdana"/>
            </a:endParaRPr>
          </a:p>
          <a:p>
            <a:pPr indent="0" lvl="0" marL="0" marR="0" rtl="0" algn="l">
              <a:lnSpc>
                <a:spcPct val="100000"/>
              </a:lnSpc>
              <a:spcBef>
                <a:spcPts val="0"/>
              </a:spcBef>
              <a:spcAft>
                <a:spcPts val="0"/>
              </a:spcAft>
              <a:buClr>
                <a:schemeClr val="accent2"/>
              </a:buClr>
              <a:buSzPts val="250"/>
              <a:buFont typeface="Verdana"/>
              <a:buNone/>
            </a:pPr>
            <a:r>
              <a:rPr b="0" i="0" lang="en-AU" sz="900" u="none" cap="none" strike="noStrike">
                <a:solidFill>
                  <a:schemeClr val="dk1"/>
                </a:solidFill>
                <a:latin typeface="Verdana"/>
                <a:ea typeface="Verdana"/>
                <a:cs typeface="Verdana"/>
                <a:sym typeface="Verdana"/>
              </a:rPr>
              <a:t>All Rights Reserved |</a:t>
            </a:r>
            <a:r>
              <a:rPr b="0" i="0" lang="en-AU" sz="900" u="none" cap="none" strike="noStrike">
                <a:solidFill>
                  <a:schemeClr val="accent2"/>
                </a:solidFill>
                <a:latin typeface="Verdana"/>
                <a:ea typeface="Verdana"/>
                <a:cs typeface="Verdana"/>
                <a:sym typeface="Verdana"/>
              </a:rPr>
              <a:t> </a:t>
            </a:r>
            <a:r>
              <a:rPr b="0" i="0" lang="en-AU" sz="900" u="sng" cap="none" strike="noStrike">
                <a:solidFill>
                  <a:schemeClr val="hlink"/>
                </a:solidFill>
                <a:latin typeface="Verdana"/>
                <a:ea typeface="Verdana"/>
                <a:cs typeface="Verdana"/>
                <a:sym typeface="Verdana"/>
                <a:hlinkClick r:id="rId25"/>
              </a:rPr>
              <a:t>www.sciencelearn.org.nz</a:t>
            </a:r>
            <a:r>
              <a:rPr b="0" i="0" lang="en-AU" sz="900" u="none" cap="none" strike="noStrike">
                <a:solidFill>
                  <a:schemeClr val="dk1"/>
                </a:solidFill>
                <a:latin typeface="Verdana"/>
                <a:ea typeface="Verdana"/>
                <a:cs typeface="Verdana"/>
                <a:sym typeface="Verdana"/>
              </a:rPr>
              <a:t>. All images are copyrighted. For further information, please refer to </a:t>
            </a:r>
            <a:r>
              <a:rPr b="0" i="0" lang="en-AU" sz="900" u="sng" cap="none" strike="noStrike">
                <a:solidFill>
                  <a:schemeClr val="hlink"/>
                </a:solidFill>
                <a:latin typeface="Verdana"/>
                <a:ea typeface="Verdana"/>
                <a:cs typeface="Verdana"/>
                <a:sym typeface="Verdana"/>
                <a:hlinkClick r:id="rId26"/>
              </a:rPr>
              <a:t>enquiries@sciencelearn.org.nz</a:t>
            </a:r>
            <a:r>
              <a:rPr b="0" i="0" lang="en-AU" sz="900" u="none" cap="none" strike="noStrike">
                <a:solidFill>
                  <a:schemeClr val="dk1"/>
                </a:solidFill>
                <a:latin typeface="Verdana"/>
                <a:ea typeface="Verdana"/>
                <a:cs typeface="Verdana"/>
                <a:sym typeface="Verdana"/>
              </a:rPr>
              <a:t> </a:t>
            </a:r>
            <a:endParaRPr b="0" i="0" sz="900" u="none" cap="none" strike="noStrike">
              <a:solidFill>
                <a:schemeClr val="accent2"/>
              </a:solidFill>
              <a:uFill>
                <a:noFill/>
              </a:uFill>
              <a:latin typeface="Verdana"/>
              <a:ea typeface="Verdana"/>
              <a:cs typeface="Verdana"/>
              <a:sym typeface="Verdana"/>
              <a:hlinkClick r:id="rId27"/>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5" name="Shape 115"/>
        <p:cNvGrpSpPr/>
        <p:nvPr/>
      </p:nvGrpSpPr>
      <p:grpSpPr>
        <a:xfrm>
          <a:off x="0" y="0"/>
          <a:ext cx="0" cy="0"/>
          <a:chOff x="0" y="0"/>
          <a:chExt cx="0" cy="0"/>
        </a:xfrm>
      </p:grpSpPr>
      <p:sp>
        <p:nvSpPr>
          <p:cNvPr id="116" name="Google Shape;116;g5f58dc51a6_0_0"/>
          <p:cNvSpPr txBox="1"/>
          <p:nvPr>
            <p:ph type="title"/>
          </p:nvPr>
        </p:nvSpPr>
        <p:spPr>
          <a:xfrm>
            <a:off x="380475" y="139200"/>
            <a:ext cx="3993300" cy="6090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AU">
                <a:extLst>
                  <a:ext uri="http://customooxmlschemas.google.com/">
                    <go:slidesCustomData xmlns:go="http://customooxmlschemas.google.com/" textRoundtripDataId="0"/>
                  </a:ext>
                </a:extLst>
              </a:rPr>
              <a:t>Index</a:t>
            </a:r>
            <a:endParaRPr/>
          </a:p>
        </p:txBody>
      </p:sp>
      <p:graphicFrame>
        <p:nvGraphicFramePr>
          <p:cNvPr id="117" name="Google Shape;117;g5f58dc51a6_0_0"/>
          <p:cNvGraphicFramePr/>
          <p:nvPr/>
        </p:nvGraphicFramePr>
        <p:xfrm>
          <a:off x="380475" y="544388"/>
          <a:ext cx="3000000" cy="3000000"/>
        </p:xfrm>
        <a:graphic>
          <a:graphicData uri="http://schemas.openxmlformats.org/drawingml/2006/table">
            <a:tbl>
              <a:tblPr>
                <a:noFill/>
                <a:tableStyleId>{CD07B6EB-5516-4C94-BE89-2CA9DE6C9CE6}</a:tableStyleId>
              </a:tblPr>
              <a:tblGrid>
                <a:gridCol w="5906350"/>
                <a:gridCol w="1735225"/>
                <a:gridCol w="1071650"/>
              </a:tblGrid>
              <a:tr h="578250">
                <a:tc>
                  <a:txBody>
                    <a:bodyPr/>
                    <a:lstStyle/>
                    <a:p>
                      <a:pPr indent="0" lvl="0" marL="0" rtl="0" algn="l">
                        <a:spcBef>
                          <a:spcPts val="0"/>
                        </a:spcBef>
                        <a:spcAft>
                          <a:spcPts val="0"/>
                        </a:spcAft>
                        <a:buNone/>
                      </a:pPr>
                      <a:r>
                        <a:t/>
                      </a:r>
                      <a:endParaRPr b="1" sz="1500"/>
                    </a:p>
                    <a:p>
                      <a:pPr indent="0" lvl="0" marL="0" rtl="0" algn="l">
                        <a:spcBef>
                          <a:spcPts val="0"/>
                        </a:spcBef>
                        <a:spcAft>
                          <a:spcPts val="0"/>
                        </a:spcAft>
                        <a:buNone/>
                      </a:pPr>
                      <a:r>
                        <a:rPr b="1" lang="en-AU" sz="1500"/>
                        <a:t>Topic</a:t>
                      </a:r>
                      <a:endParaRPr b="1" sz="1500"/>
                    </a:p>
                  </a:txBody>
                  <a:tcPr marT="91425" marB="91425" marR="91425" marL="91425"/>
                </a:tc>
                <a:tc>
                  <a:txBody>
                    <a:bodyPr/>
                    <a:lstStyle/>
                    <a:p>
                      <a:pPr indent="0" lvl="0" marL="0" rtl="0" algn="l">
                        <a:spcBef>
                          <a:spcPts val="0"/>
                        </a:spcBef>
                        <a:spcAft>
                          <a:spcPts val="0"/>
                        </a:spcAft>
                        <a:buNone/>
                      </a:pPr>
                      <a:r>
                        <a:rPr b="1" lang="en-AU" sz="1500"/>
                        <a:t>PowerPoint slide number(s )</a:t>
                      </a:r>
                      <a:endParaRPr b="1" sz="1500"/>
                    </a:p>
                  </a:txBody>
                  <a:tcPr marT="91425" marB="91425" marR="91425" marL="91425"/>
                </a:tc>
                <a:tc>
                  <a:txBody>
                    <a:bodyPr/>
                    <a:lstStyle/>
                    <a:p>
                      <a:pPr indent="0" lvl="0" marL="0" rtl="0" algn="l">
                        <a:spcBef>
                          <a:spcPts val="0"/>
                        </a:spcBef>
                        <a:spcAft>
                          <a:spcPts val="0"/>
                        </a:spcAft>
                        <a:buNone/>
                      </a:pPr>
                      <a:r>
                        <a:rPr b="1" lang="en-AU" sz="1500"/>
                        <a:t>Video timecode</a:t>
                      </a:r>
                      <a:endParaRPr b="1" sz="1500"/>
                    </a:p>
                  </a:txBody>
                  <a:tcPr marT="91425" marB="91425" marR="91425" marL="91425"/>
                </a:tc>
              </a:tr>
              <a:tr h="371725">
                <a:tc>
                  <a:txBody>
                    <a:bodyPr/>
                    <a:lstStyle/>
                    <a:p>
                      <a:pPr indent="0" lvl="0" marL="0" rtl="0" algn="l">
                        <a:spcBef>
                          <a:spcPts val="0"/>
                        </a:spcBef>
                        <a:spcAft>
                          <a:spcPts val="0"/>
                        </a:spcAft>
                        <a:buNone/>
                      </a:pPr>
                      <a:r>
                        <a:rPr lang="en-AU"/>
                        <a:t>Introducing the Science Learning Hub and presenters</a:t>
                      </a:r>
                      <a:endParaRPr/>
                    </a:p>
                  </a:txBody>
                  <a:tcPr marT="91425" marB="91425" marR="91425" marL="91425"/>
                </a:tc>
                <a:tc>
                  <a:txBody>
                    <a:bodyPr/>
                    <a:lstStyle/>
                    <a:p>
                      <a:pPr indent="0" lvl="0" marL="0" rtl="0" algn="r">
                        <a:spcBef>
                          <a:spcPts val="0"/>
                        </a:spcBef>
                        <a:spcAft>
                          <a:spcPts val="0"/>
                        </a:spcAft>
                        <a:buNone/>
                      </a:pPr>
                      <a:r>
                        <a:rPr lang="en-AU"/>
                        <a:t>1</a:t>
                      </a:r>
                      <a:r>
                        <a:rPr lang="en-AU">
                          <a:solidFill>
                            <a:schemeClr val="dk1"/>
                          </a:solidFill>
                        </a:rPr>
                        <a:t>–4</a:t>
                      </a:r>
                      <a:endParaRPr/>
                    </a:p>
                  </a:txBody>
                  <a:tcPr marT="91425" marB="91425" marR="91425" marL="91425"/>
                </a:tc>
                <a:tc>
                  <a:txBody>
                    <a:bodyPr/>
                    <a:lstStyle/>
                    <a:p>
                      <a:pPr indent="0" lvl="0" marL="0" rtl="0" algn="r">
                        <a:spcBef>
                          <a:spcPts val="0"/>
                        </a:spcBef>
                        <a:spcAft>
                          <a:spcPts val="0"/>
                        </a:spcAft>
                        <a:buNone/>
                      </a:pPr>
                      <a:r>
                        <a:rPr lang="en-AU"/>
                        <a:t>00:00</a:t>
                      </a:r>
                      <a:endParaRPr/>
                    </a:p>
                  </a:txBody>
                  <a:tcPr marT="91425" marB="91425" marR="91425" marL="91425"/>
                </a:tc>
              </a:tr>
              <a:tr h="371725">
                <a:tc>
                  <a:txBody>
                    <a:bodyPr/>
                    <a:lstStyle/>
                    <a:p>
                      <a:pPr indent="0" lvl="0" marL="0" rtl="0" algn="l">
                        <a:spcBef>
                          <a:spcPts val="0"/>
                        </a:spcBef>
                        <a:spcAft>
                          <a:spcPts val="0"/>
                        </a:spcAft>
                        <a:buNone/>
                      </a:pPr>
                      <a:r>
                        <a:rPr lang="en-AU"/>
                        <a:t>Index</a:t>
                      </a:r>
                      <a:endParaRPr/>
                    </a:p>
                  </a:txBody>
                  <a:tcPr marT="91425" marB="91425" marR="91425" marL="91425"/>
                </a:tc>
                <a:tc>
                  <a:txBody>
                    <a:bodyPr/>
                    <a:lstStyle/>
                    <a:p>
                      <a:pPr indent="0" lvl="0" marL="0" rtl="0" algn="r">
                        <a:spcBef>
                          <a:spcPts val="0"/>
                        </a:spcBef>
                        <a:spcAft>
                          <a:spcPts val="0"/>
                        </a:spcAft>
                        <a:buNone/>
                      </a:pPr>
                      <a:r>
                        <a:rPr lang="en-AU"/>
                        <a:t>5</a:t>
                      </a:r>
                      <a:endParaRPr/>
                    </a:p>
                  </a:txBody>
                  <a:tcPr marT="91425" marB="91425" marR="91425" marL="91425"/>
                </a:tc>
                <a:tc>
                  <a:txBody>
                    <a:bodyPr/>
                    <a:lstStyle/>
                    <a:p>
                      <a:pPr indent="0" lvl="0" marL="0" rtl="0" algn="r">
                        <a:spcBef>
                          <a:spcPts val="0"/>
                        </a:spcBef>
                        <a:spcAft>
                          <a:spcPts val="0"/>
                        </a:spcAft>
                        <a:buNone/>
                      </a:pPr>
                      <a:r>
                        <a:rPr lang="en-AU"/>
                        <a:t>03:17</a:t>
                      </a:r>
                      <a:endParaRPr/>
                    </a:p>
                  </a:txBody>
                  <a:tcPr marT="91425" marB="91425" marR="91425" marL="91425"/>
                </a:tc>
              </a:tr>
              <a:tr h="371725">
                <a:tc>
                  <a:txBody>
                    <a:bodyPr/>
                    <a:lstStyle/>
                    <a:p>
                      <a:pPr indent="0" lvl="0" marL="0" rtl="0" algn="l">
                        <a:spcBef>
                          <a:spcPts val="0"/>
                        </a:spcBef>
                        <a:spcAft>
                          <a:spcPts val="0"/>
                        </a:spcAft>
                        <a:buNone/>
                      </a:pPr>
                      <a:r>
                        <a:rPr lang="en-AU"/>
                        <a:t>Purpose</a:t>
                      </a:r>
                      <a:endParaRPr/>
                    </a:p>
                  </a:txBody>
                  <a:tcPr marT="91425" marB="91425" marR="91425" marL="91425"/>
                </a:tc>
                <a:tc>
                  <a:txBody>
                    <a:bodyPr/>
                    <a:lstStyle/>
                    <a:p>
                      <a:pPr indent="0" lvl="0" marL="0" rtl="0" algn="r">
                        <a:spcBef>
                          <a:spcPts val="0"/>
                        </a:spcBef>
                        <a:spcAft>
                          <a:spcPts val="0"/>
                        </a:spcAft>
                        <a:buNone/>
                      </a:pPr>
                      <a:r>
                        <a:rPr lang="en-AU"/>
                        <a:t>6</a:t>
                      </a:r>
                      <a:endParaRPr/>
                    </a:p>
                  </a:txBody>
                  <a:tcPr marT="91425" marB="91425" marR="91425" marL="91425"/>
                </a:tc>
                <a:tc>
                  <a:txBody>
                    <a:bodyPr/>
                    <a:lstStyle/>
                    <a:p>
                      <a:pPr indent="0" lvl="0" marL="0" rtl="0" algn="r">
                        <a:spcBef>
                          <a:spcPts val="0"/>
                        </a:spcBef>
                        <a:spcAft>
                          <a:spcPts val="0"/>
                        </a:spcAft>
                        <a:buNone/>
                      </a:pPr>
                      <a:r>
                        <a:rPr lang="en-AU"/>
                        <a:t>03:29</a:t>
                      </a:r>
                      <a:endParaRPr/>
                    </a:p>
                  </a:txBody>
                  <a:tcPr marT="91425" marB="91425" marR="91425" marL="91425"/>
                </a:tc>
              </a:tr>
              <a:tr h="483575">
                <a:tc>
                  <a:txBody>
                    <a:bodyPr/>
                    <a:lstStyle/>
                    <a:p>
                      <a:pPr indent="0" lvl="0" marL="0" rtl="0" algn="l">
                        <a:spcBef>
                          <a:spcPts val="500"/>
                        </a:spcBef>
                        <a:spcAft>
                          <a:spcPts val="500"/>
                        </a:spcAft>
                        <a:buClr>
                          <a:schemeClr val="dk1"/>
                        </a:buClr>
                        <a:buSzPts val="1100"/>
                        <a:buFont typeface="Arial"/>
                        <a:buNone/>
                      </a:pPr>
                      <a:r>
                        <a:rPr lang="en-AU">
                          <a:solidFill>
                            <a:schemeClr val="dk1"/>
                          </a:solidFill>
                        </a:rPr>
                        <a:t>What is citizen science?</a:t>
                      </a:r>
                      <a:endParaRPr/>
                    </a:p>
                  </a:txBody>
                  <a:tcPr marT="91425" marB="91425" marR="91425" marL="91425"/>
                </a:tc>
                <a:tc>
                  <a:txBody>
                    <a:bodyPr/>
                    <a:lstStyle/>
                    <a:p>
                      <a:pPr indent="0" lvl="0" marL="0" rtl="0" algn="r">
                        <a:spcBef>
                          <a:spcPts val="0"/>
                        </a:spcBef>
                        <a:spcAft>
                          <a:spcPts val="0"/>
                        </a:spcAft>
                        <a:buNone/>
                      </a:pPr>
                      <a:r>
                        <a:rPr lang="en-AU"/>
                        <a:t>7</a:t>
                      </a:r>
                      <a:r>
                        <a:rPr lang="en-AU"/>
                        <a:t>–12</a:t>
                      </a:r>
                      <a:endParaRPr/>
                    </a:p>
                  </a:txBody>
                  <a:tcPr marT="91425" marB="91425" marR="91425" marL="91425"/>
                </a:tc>
                <a:tc>
                  <a:txBody>
                    <a:bodyPr/>
                    <a:lstStyle/>
                    <a:p>
                      <a:pPr indent="0" lvl="0" marL="0" rtl="0" algn="r">
                        <a:spcBef>
                          <a:spcPts val="0"/>
                        </a:spcBef>
                        <a:spcAft>
                          <a:spcPts val="0"/>
                        </a:spcAft>
                        <a:buNone/>
                      </a:pPr>
                      <a:r>
                        <a:rPr lang="en-AU"/>
                        <a:t>03:47</a:t>
                      </a:r>
                      <a:endParaRPr/>
                    </a:p>
                  </a:txBody>
                  <a:tcPr marT="91425" marB="91425" marR="91425" marL="91425"/>
                </a:tc>
              </a:tr>
              <a:tr h="483575">
                <a:tc>
                  <a:txBody>
                    <a:bodyPr/>
                    <a:lstStyle/>
                    <a:p>
                      <a:pPr indent="0" lvl="0" marL="0" rtl="0" algn="l">
                        <a:spcBef>
                          <a:spcPts val="500"/>
                        </a:spcBef>
                        <a:spcAft>
                          <a:spcPts val="500"/>
                        </a:spcAft>
                        <a:buClr>
                          <a:schemeClr val="dk1"/>
                        </a:buClr>
                        <a:buSzPts val="1100"/>
                        <a:buFont typeface="Arial"/>
                        <a:buNone/>
                      </a:pPr>
                      <a:r>
                        <a:rPr lang="en-AU">
                          <a:solidFill>
                            <a:schemeClr val="dk1"/>
                          </a:solidFill>
                        </a:rPr>
                        <a:t>Participant experiences</a:t>
                      </a:r>
                      <a:endParaRPr/>
                    </a:p>
                  </a:txBody>
                  <a:tcPr marT="91425" marB="91425" marR="91425" marL="91425"/>
                </a:tc>
                <a:tc>
                  <a:txBody>
                    <a:bodyPr/>
                    <a:lstStyle/>
                    <a:p>
                      <a:pPr indent="0" lvl="0" marL="0" rtl="0" algn="r">
                        <a:spcBef>
                          <a:spcPts val="0"/>
                        </a:spcBef>
                        <a:spcAft>
                          <a:spcPts val="0"/>
                        </a:spcAft>
                        <a:buNone/>
                      </a:pPr>
                      <a:r>
                        <a:rPr lang="en-AU"/>
                        <a:t>13</a:t>
                      </a:r>
                      <a:endParaRPr/>
                    </a:p>
                  </a:txBody>
                  <a:tcPr marT="91425" marB="91425" marR="91425" marL="91425"/>
                </a:tc>
                <a:tc>
                  <a:txBody>
                    <a:bodyPr/>
                    <a:lstStyle/>
                    <a:p>
                      <a:pPr indent="0" lvl="0" marL="0" rtl="0" algn="r">
                        <a:spcBef>
                          <a:spcPts val="0"/>
                        </a:spcBef>
                        <a:spcAft>
                          <a:spcPts val="0"/>
                        </a:spcAft>
                        <a:buNone/>
                      </a:pPr>
                      <a:r>
                        <a:rPr lang="en-AU"/>
                        <a:t>09:19</a:t>
                      </a:r>
                      <a:endParaRPr/>
                    </a:p>
                  </a:txBody>
                  <a:tcPr marT="91425" marB="91425" marR="91425" marL="91425"/>
                </a:tc>
              </a:tr>
              <a:tr h="483575">
                <a:tc>
                  <a:txBody>
                    <a:bodyPr/>
                    <a:lstStyle/>
                    <a:p>
                      <a:pPr indent="0" lvl="0" marL="0" rtl="0" algn="l">
                        <a:spcBef>
                          <a:spcPts val="500"/>
                        </a:spcBef>
                        <a:spcAft>
                          <a:spcPts val="500"/>
                        </a:spcAft>
                        <a:buClr>
                          <a:schemeClr val="dk1"/>
                        </a:buClr>
                        <a:buSzPts val="1100"/>
                        <a:buFont typeface="Arial"/>
                        <a:buNone/>
                      </a:pPr>
                      <a:r>
                        <a:rPr lang="en-AU">
                          <a:solidFill>
                            <a:schemeClr val="dk1"/>
                          </a:solidFill>
                        </a:rPr>
                        <a:t>Why bother?, </a:t>
                      </a:r>
                      <a:r>
                        <a:rPr lang="en-AU">
                          <a:solidFill>
                            <a:schemeClr val="dk1"/>
                          </a:solidFill>
                        </a:rPr>
                        <a:t>Science capabilities</a:t>
                      </a:r>
                      <a:endParaRPr>
                        <a:solidFill>
                          <a:schemeClr val="dk1"/>
                        </a:solidFill>
                      </a:endParaRPr>
                    </a:p>
                  </a:txBody>
                  <a:tcPr marT="91425" marB="91425" marR="91425" marL="91425"/>
                </a:tc>
                <a:tc>
                  <a:txBody>
                    <a:bodyPr/>
                    <a:lstStyle/>
                    <a:p>
                      <a:pPr indent="0" lvl="0" marL="0" rtl="0" algn="r">
                        <a:spcBef>
                          <a:spcPts val="0"/>
                        </a:spcBef>
                        <a:spcAft>
                          <a:spcPts val="0"/>
                        </a:spcAft>
                        <a:buNone/>
                      </a:pPr>
                      <a:r>
                        <a:rPr lang="en-AU">
                          <a:solidFill>
                            <a:schemeClr val="dk1"/>
                          </a:solidFill>
                        </a:rPr>
                        <a:t>14</a:t>
                      </a:r>
                      <a:r>
                        <a:rPr lang="en-AU">
                          <a:solidFill>
                            <a:schemeClr val="dk1"/>
                          </a:solidFill>
                        </a:rPr>
                        <a:t>–19</a:t>
                      </a:r>
                      <a:endParaRPr/>
                    </a:p>
                  </a:txBody>
                  <a:tcPr marT="91425" marB="91425" marR="91425" marL="91425"/>
                </a:tc>
                <a:tc>
                  <a:txBody>
                    <a:bodyPr/>
                    <a:lstStyle/>
                    <a:p>
                      <a:pPr indent="0" lvl="0" marL="0" rtl="0" algn="r">
                        <a:spcBef>
                          <a:spcPts val="0"/>
                        </a:spcBef>
                        <a:spcAft>
                          <a:spcPts val="0"/>
                        </a:spcAft>
                        <a:buNone/>
                      </a:pPr>
                      <a:r>
                        <a:rPr lang="en-AU"/>
                        <a:t>10:41</a:t>
                      </a:r>
                      <a:endParaRPr/>
                    </a:p>
                  </a:txBody>
                  <a:tcPr marT="91425" marB="91425" marR="91425" marL="91425"/>
                </a:tc>
              </a:tr>
              <a:tr h="483575">
                <a:tc>
                  <a:txBody>
                    <a:bodyPr/>
                    <a:lstStyle/>
                    <a:p>
                      <a:pPr indent="0" lvl="0" marL="0" rtl="0" algn="l">
                        <a:spcBef>
                          <a:spcPts val="500"/>
                        </a:spcBef>
                        <a:spcAft>
                          <a:spcPts val="500"/>
                        </a:spcAft>
                        <a:buClr>
                          <a:schemeClr val="dk1"/>
                        </a:buClr>
                        <a:buSzPts val="1100"/>
                        <a:buFont typeface="Arial"/>
                        <a:buNone/>
                      </a:pPr>
                      <a:r>
                        <a:rPr lang="en-AU">
                          <a:solidFill>
                            <a:schemeClr val="dk1"/>
                          </a:solidFill>
                        </a:rPr>
                        <a:t>Connecting with scientists</a:t>
                      </a:r>
                      <a:endParaRPr/>
                    </a:p>
                  </a:txBody>
                  <a:tcPr marT="91425" marB="91425" marR="91425" marL="91425"/>
                </a:tc>
                <a:tc>
                  <a:txBody>
                    <a:bodyPr/>
                    <a:lstStyle/>
                    <a:p>
                      <a:pPr indent="0" lvl="0" marL="0" rtl="0" algn="r">
                        <a:spcBef>
                          <a:spcPts val="0"/>
                        </a:spcBef>
                        <a:spcAft>
                          <a:spcPts val="0"/>
                        </a:spcAft>
                        <a:buNone/>
                      </a:pPr>
                      <a:r>
                        <a:rPr lang="en-AU"/>
                        <a:t>20</a:t>
                      </a:r>
                      <a:r>
                        <a:rPr lang="en-AU">
                          <a:solidFill>
                            <a:schemeClr val="dk1"/>
                          </a:solidFill>
                        </a:rPr>
                        <a:t>–21</a:t>
                      </a:r>
                      <a:endParaRPr/>
                    </a:p>
                  </a:txBody>
                  <a:tcPr marT="91425" marB="91425" marR="91425" marL="91425"/>
                </a:tc>
                <a:tc>
                  <a:txBody>
                    <a:bodyPr/>
                    <a:lstStyle/>
                    <a:p>
                      <a:pPr indent="0" lvl="0" marL="0" rtl="0" algn="r">
                        <a:spcBef>
                          <a:spcPts val="0"/>
                        </a:spcBef>
                        <a:spcAft>
                          <a:spcPts val="0"/>
                        </a:spcAft>
                        <a:buNone/>
                      </a:pPr>
                      <a:r>
                        <a:rPr lang="en-AU"/>
                        <a:t>14:43</a:t>
                      </a:r>
                      <a:endParaRPr/>
                    </a:p>
                  </a:txBody>
                  <a:tcPr marT="91425" marB="91425" marR="91425" marL="91425"/>
                </a:tc>
              </a:tr>
              <a:tr h="483575">
                <a:tc>
                  <a:txBody>
                    <a:bodyPr/>
                    <a:lstStyle/>
                    <a:p>
                      <a:pPr indent="0" lvl="0" marL="0" rtl="0" algn="l">
                        <a:spcBef>
                          <a:spcPts val="500"/>
                        </a:spcBef>
                        <a:spcAft>
                          <a:spcPts val="500"/>
                        </a:spcAft>
                        <a:buClr>
                          <a:schemeClr val="dk1"/>
                        </a:buClr>
                        <a:buSzPts val="1100"/>
                        <a:buFont typeface="Arial"/>
                        <a:buNone/>
                      </a:pPr>
                      <a:r>
                        <a:rPr lang="en-AU">
                          <a:solidFill>
                            <a:schemeClr val="dk1"/>
                          </a:solidFill>
                        </a:rPr>
                        <a:t>Citizen science projects</a:t>
                      </a:r>
                      <a:endParaRPr>
                        <a:solidFill>
                          <a:schemeClr val="dk1"/>
                        </a:solidFill>
                      </a:endParaRPr>
                    </a:p>
                  </a:txBody>
                  <a:tcPr marT="91425" marB="91425" marR="91425" marL="91425"/>
                </a:tc>
                <a:tc>
                  <a:txBody>
                    <a:bodyPr/>
                    <a:lstStyle/>
                    <a:p>
                      <a:pPr indent="0" lvl="0" marL="0" rtl="0" algn="r">
                        <a:spcBef>
                          <a:spcPts val="0"/>
                        </a:spcBef>
                        <a:spcAft>
                          <a:spcPts val="0"/>
                        </a:spcAft>
                        <a:buNone/>
                      </a:pPr>
                      <a:r>
                        <a:rPr lang="en-AU"/>
                        <a:t>22</a:t>
                      </a:r>
                      <a:r>
                        <a:rPr lang="en-AU">
                          <a:solidFill>
                            <a:schemeClr val="dk1"/>
                          </a:solidFill>
                        </a:rPr>
                        <a:t>–27</a:t>
                      </a:r>
                      <a:endParaRPr/>
                    </a:p>
                  </a:txBody>
                  <a:tcPr marT="91425" marB="91425" marR="91425" marL="91425"/>
                </a:tc>
                <a:tc>
                  <a:txBody>
                    <a:bodyPr/>
                    <a:lstStyle/>
                    <a:p>
                      <a:pPr indent="0" lvl="0" marL="0" rtl="0" algn="r">
                        <a:spcBef>
                          <a:spcPts val="0"/>
                        </a:spcBef>
                        <a:spcAft>
                          <a:spcPts val="0"/>
                        </a:spcAft>
                        <a:buNone/>
                      </a:pPr>
                      <a:r>
                        <a:rPr lang="en-AU"/>
                        <a:t>15:25</a:t>
                      </a:r>
                      <a:endParaRPr/>
                    </a:p>
                  </a:txBody>
                  <a:tcPr marT="91425" marB="91425" marR="91425" marL="91425"/>
                </a:tc>
              </a:tr>
              <a:tr h="483575">
                <a:tc>
                  <a:txBody>
                    <a:bodyPr/>
                    <a:lstStyle/>
                    <a:p>
                      <a:pPr indent="0" lvl="0" marL="0" rtl="0" algn="l">
                        <a:spcBef>
                          <a:spcPts val="500"/>
                        </a:spcBef>
                        <a:spcAft>
                          <a:spcPts val="500"/>
                        </a:spcAft>
                        <a:buNone/>
                      </a:pPr>
                      <a:r>
                        <a:rPr lang="en-AU">
                          <a:solidFill>
                            <a:schemeClr val="dk1"/>
                          </a:solidFill>
                        </a:rPr>
                        <a:t>Participatory</a:t>
                      </a:r>
                      <a:r>
                        <a:rPr lang="en-AU">
                          <a:solidFill>
                            <a:schemeClr val="dk1"/>
                          </a:solidFill>
                        </a:rPr>
                        <a:t> science and longer-term projects</a:t>
                      </a:r>
                      <a:endParaRPr>
                        <a:solidFill>
                          <a:schemeClr val="dk1"/>
                        </a:solidFill>
                      </a:endParaRPr>
                    </a:p>
                  </a:txBody>
                  <a:tcPr marT="91425" marB="91425" marR="91425" marL="91425"/>
                </a:tc>
                <a:tc>
                  <a:txBody>
                    <a:bodyPr/>
                    <a:lstStyle/>
                    <a:p>
                      <a:pPr indent="0" lvl="0" marL="0" rtl="0" algn="r">
                        <a:spcBef>
                          <a:spcPts val="0"/>
                        </a:spcBef>
                        <a:spcAft>
                          <a:spcPts val="0"/>
                        </a:spcAft>
                        <a:buNone/>
                      </a:pPr>
                      <a:r>
                        <a:rPr lang="en-AU"/>
                        <a:t>28</a:t>
                      </a:r>
                      <a:r>
                        <a:rPr lang="en-AU">
                          <a:solidFill>
                            <a:schemeClr val="dk1"/>
                          </a:solidFill>
                        </a:rPr>
                        <a:t>–31</a:t>
                      </a:r>
                      <a:endParaRPr/>
                    </a:p>
                  </a:txBody>
                  <a:tcPr marT="91425" marB="91425" marR="91425" marL="91425"/>
                </a:tc>
                <a:tc>
                  <a:txBody>
                    <a:bodyPr/>
                    <a:lstStyle/>
                    <a:p>
                      <a:pPr indent="0" lvl="0" marL="0" rtl="0" algn="r">
                        <a:spcBef>
                          <a:spcPts val="0"/>
                        </a:spcBef>
                        <a:spcAft>
                          <a:spcPts val="0"/>
                        </a:spcAft>
                        <a:buNone/>
                      </a:pPr>
                      <a:r>
                        <a:rPr lang="en-AU"/>
                        <a:t>18:29</a:t>
                      </a:r>
                      <a:endParaRPr/>
                    </a:p>
                  </a:txBody>
                  <a:tcPr marT="91425" marB="91425" marR="91425" marL="91425"/>
                </a:tc>
              </a:tr>
              <a:tr h="483575">
                <a:tc>
                  <a:txBody>
                    <a:bodyPr/>
                    <a:lstStyle/>
                    <a:p>
                      <a:pPr indent="0" lvl="0" marL="0" rtl="0" algn="l">
                        <a:spcBef>
                          <a:spcPts val="500"/>
                        </a:spcBef>
                        <a:spcAft>
                          <a:spcPts val="500"/>
                        </a:spcAft>
                        <a:buNone/>
                      </a:pPr>
                      <a:r>
                        <a:rPr lang="en-AU">
                          <a:solidFill>
                            <a:schemeClr val="dk1"/>
                          </a:solidFill>
                        </a:rPr>
                        <a:t>Tips for designing a project</a:t>
                      </a:r>
                      <a:endParaRPr>
                        <a:solidFill>
                          <a:schemeClr val="dk1"/>
                        </a:solidFill>
                      </a:endParaRPr>
                    </a:p>
                  </a:txBody>
                  <a:tcPr marT="91425" marB="91425" marR="91425" marL="91425"/>
                </a:tc>
                <a:tc>
                  <a:txBody>
                    <a:bodyPr/>
                    <a:lstStyle/>
                    <a:p>
                      <a:pPr indent="0" lvl="0" marL="0" rtl="0" algn="r">
                        <a:spcBef>
                          <a:spcPts val="0"/>
                        </a:spcBef>
                        <a:spcAft>
                          <a:spcPts val="0"/>
                        </a:spcAft>
                        <a:buNone/>
                      </a:pPr>
                      <a:r>
                        <a:rPr lang="en-AU"/>
                        <a:t>32</a:t>
                      </a:r>
                      <a:r>
                        <a:rPr lang="en-AU">
                          <a:solidFill>
                            <a:schemeClr val="dk1"/>
                          </a:solidFill>
                        </a:rPr>
                        <a:t>–33</a:t>
                      </a:r>
                      <a:endParaRPr/>
                    </a:p>
                  </a:txBody>
                  <a:tcPr marT="91425" marB="91425" marR="91425" marL="91425"/>
                </a:tc>
                <a:tc>
                  <a:txBody>
                    <a:bodyPr/>
                    <a:lstStyle/>
                    <a:p>
                      <a:pPr indent="0" lvl="0" marL="0" rtl="0" algn="r">
                        <a:spcBef>
                          <a:spcPts val="0"/>
                        </a:spcBef>
                        <a:spcAft>
                          <a:spcPts val="0"/>
                        </a:spcAft>
                        <a:buNone/>
                      </a:pPr>
                      <a:r>
                        <a:rPr lang="en-AU"/>
                        <a:t>26:07</a:t>
                      </a:r>
                      <a:endParaRPr/>
                    </a:p>
                  </a:txBody>
                  <a:tcPr marT="91425" marB="91425" marR="91425" marL="91425"/>
                </a:tc>
              </a:tr>
              <a:tr h="371725">
                <a:tc>
                  <a:txBody>
                    <a:bodyPr/>
                    <a:lstStyle/>
                    <a:p>
                      <a:pPr indent="0" lvl="0" marL="0" rtl="0" algn="l">
                        <a:spcBef>
                          <a:spcPts val="0"/>
                        </a:spcBef>
                        <a:spcAft>
                          <a:spcPts val="0"/>
                        </a:spcAft>
                        <a:buClr>
                          <a:schemeClr val="dk1"/>
                        </a:buClr>
                        <a:buSzPts val="1100"/>
                        <a:buFont typeface="Arial"/>
                        <a:buNone/>
                      </a:pPr>
                      <a:r>
                        <a:rPr lang="en-AU">
                          <a:solidFill>
                            <a:schemeClr val="dk1"/>
                          </a:solidFill>
                        </a:rPr>
                        <a:t>SLH links, keep in touch and thanks</a:t>
                      </a:r>
                      <a:endParaRPr>
                        <a:solidFill>
                          <a:schemeClr val="dk1"/>
                        </a:solidFill>
                      </a:endParaRPr>
                    </a:p>
                  </a:txBody>
                  <a:tcPr marT="91425" marB="91425" marR="91425" marL="91425"/>
                </a:tc>
                <a:tc>
                  <a:txBody>
                    <a:bodyPr/>
                    <a:lstStyle/>
                    <a:p>
                      <a:pPr indent="0" lvl="0" marL="0" rtl="0" algn="r">
                        <a:spcBef>
                          <a:spcPts val="0"/>
                        </a:spcBef>
                        <a:spcAft>
                          <a:spcPts val="0"/>
                        </a:spcAft>
                        <a:buNone/>
                      </a:pPr>
                      <a:r>
                        <a:rPr lang="en-AU"/>
                        <a:t>34</a:t>
                      </a:r>
                      <a:endParaRPr/>
                    </a:p>
                  </a:txBody>
                  <a:tcPr marT="91425" marB="91425" marR="91425" marL="91425"/>
                </a:tc>
                <a:tc>
                  <a:txBody>
                    <a:bodyPr/>
                    <a:lstStyle/>
                    <a:p>
                      <a:pPr indent="0" lvl="0" marL="0" rtl="0" algn="r">
                        <a:spcBef>
                          <a:spcPts val="0"/>
                        </a:spcBef>
                        <a:spcAft>
                          <a:spcPts val="0"/>
                        </a:spcAft>
                        <a:buNone/>
                      </a:pPr>
                      <a:r>
                        <a:rPr lang="en-AU"/>
                        <a:t>32:13</a:t>
                      </a:r>
                      <a:endParaRPr/>
                    </a:p>
                  </a:txBody>
                  <a:tcPr marT="91425" marB="91425" marR="91425" marL="91425"/>
                </a:tc>
              </a:tr>
            </a:tbl>
          </a:graphicData>
        </a:graphic>
      </p:graphicFrame>
      <p:sp>
        <p:nvSpPr>
          <p:cNvPr id="118" name="Google Shape;118;g5f58dc51a6_0_0"/>
          <p:cNvSpPr txBox="1"/>
          <p:nvPr/>
        </p:nvSpPr>
        <p:spPr>
          <a:xfrm>
            <a:off x="204150" y="6375425"/>
            <a:ext cx="8361000" cy="426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AU" sz="1000">
                <a:solidFill>
                  <a:schemeClr val="accent2"/>
                </a:solidFill>
                <a:latin typeface="Verdana"/>
                <a:ea typeface="Verdana"/>
                <a:cs typeface="Verdana"/>
                <a:sym typeface="Verdana"/>
              </a:rPr>
              <a:t>© Copyright. University of Waikato. All Rights Reserved | </a:t>
            </a:r>
            <a:r>
              <a:rPr lang="en-AU" sz="1000" u="sng">
                <a:solidFill>
                  <a:schemeClr val="hlink"/>
                </a:solidFill>
                <a:latin typeface="Verdana"/>
                <a:ea typeface="Verdana"/>
                <a:cs typeface="Verdana"/>
                <a:sym typeface="Verdana"/>
                <a:hlinkClick r:id="rId3"/>
              </a:rPr>
              <a:t>www.sciencelearn.org.nz</a:t>
            </a:r>
            <a:endParaRPr>
              <a:solidFill>
                <a:schemeClr val="dk1"/>
              </a:solidFill>
            </a:endParaRPr>
          </a:p>
          <a:p>
            <a:pPr indent="0" lvl="0" marL="0" rtl="0" algn="l">
              <a:spcBef>
                <a:spcPts val="0"/>
              </a:spcBef>
              <a:spcAft>
                <a:spcPts val="0"/>
              </a:spcAft>
              <a:buNone/>
            </a:pPr>
            <a:r>
              <a:rPr lang="en-AU" sz="1000">
                <a:solidFill>
                  <a:schemeClr val="dk1"/>
                </a:solidFill>
                <a:latin typeface="Calibri"/>
                <a:ea typeface="Calibri"/>
                <a:cs typeface="Calibri"/>
                <a:sym typeface="Calibri"/>
              </a:rPr>
              <a:t>All images are copyrighted. For further information, please refer to enquiries@sciencelearn.org.nz</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3" name="Shape 123"/>
        <p:cNvGrpSpPr/>
        <p:nvPr/>
      </p:nvGrpSpPr>
      <p:grpSpPr>
        <a:xfrm>
          <a:off x="0" y="0"/>
          <a:ext cx="0" cy="0"/>
          <a:chOff x="0" y="0"/>
          <a:chExt cx="0" cy="0"/>
        </a:xfrm>
      </p:grpSpPr>
      <p:sp>
        <p:nvSpPr>
          <p:cNvPr id="124" name="Google Shape;124;p6"/>
          <p:cNvSpPr/>
          <p:nvPr/>
        </p:nvSpPr>
        <p:spPr>
          <a:xfrm>
            <a:off x="379950" y="1522438"/>
            <a:ext cx="4192200" cy="4875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100"/>
              <a:buFont typeface="Arial"/>
              <a:buNone/>
            </a:pPr>
            <a:r>
              <a:rPr b="1" i="0" lang="en-AU" sz="2000" u="none" cap="none" strike="noStrike">
                <a:solidFill>
                  <a:schemeClr val="accent1"/>
                </a:solidFill>
                <a:latin typeface="Arial"/>
                <a:ea typeface="Arial"/>
                <a:cs typeface="Arial"/>
                <a:sym typeface="Arial"/>
              </a:rPr>
              <a:t>In this webinar, we will:</a:t>
            </a:r>
            <a:endParaRPr b="1" i="0" sz="2000" u="none" cap="none" strike="noStrike">
              <a:solidFill>
                <a:schemeClr val="accent1"/>
              </a:solidFill>
              <a:latin typeface="Arial"/>
              <a:ea typeface="Arial"/>
              <a:cs typeface="Arial"/>
              <a:sym typeface="Arial"/>
            </a:endParaRPr>
          </a:p>
          <a:p>
            <a:pPr indent="0" lvl="2" marL="0" marR="0" rtl="0" algn="l">
              <a:lnSpc>
                <a:spcPct val="100000"/>
              </a:lnSpc>
              <a:spcBef>
                <a:spcPts val="1200"/>
              </a:spcBef>
              <a:spcAft>
                <a:spcPts val="0"/>
              </a:spcAft>
              <a:buClr>
                <a:srgbClr val="000000"/>
              </a:buClr>
              <a:buSzPts val="2000"/>
              <a:buFont typeface="Arial"/>
              <a:buNone/>
            </a:pPr>
            <a:r>
              <a:t/>
            </a:r>
            <a:endParaRPr b="0" i="0" sz="2000" u="none" cap="none" strike="noStrike">
              <a:solidFill>
                <a:schemeClr val="dk1"/>
              </a:solidFill>
              <a:latin typeface="Arial"/>
              <a:ea typeface="Arial"/>
              <a:cs typeface="Arial"/>
              <a:sym typeface="Arial"/>
            </a:endParaRPr>
          </a:p>
          <a:p>
            <a:pPr indent="-355600" lvl="0" marL="457200" marR="0" rtl="0" algn="l">
              <a:lnSpc>
                <a:spcPct val="100000"/>
              </a:lnSpc>
              <a:spcBef>
                <a:spcPts val="0"/>
              </a:spcBef>
              <a:spcAft>
                <a:spcPts val="0"/>
              </a:spcAft>
              <a:buClr>
                <a:srgbClr val="434343"/>
              </a:buClr>
              <a:buSzPts val="2000"/>
              <a:buFont typeface="Arial"/>
              <a:buChar char="●"/>
            </a:pPr>
            <a:r>
              <a:rPr b="0" i="0" lang="en-AU" sz="2000" u="none" cap="none" strike="noStrike">
                <a:solidFill>
                  <a:srgbClr val="434343"/>
                </a:solidFill>
                <a:latin typeface="Arial"/>
                <a:ea typeface="Arial"/>
                <a:cs typeface="Arial"/>
                <a:sym typeface="Arial"/>
              </a:rPr>
              <a:t>explore what we mean by citizen science and why you might want to give it a go</a:t>
            </a:r>
            <a:endParaRPr b="0" i="0" sz="2000" u="none" cap="none" strike="noStrike">
              <a:solidFill>
                <a:srgbClr val="434343"/>
              </a:solidFill>
              <a:latin typeface="Arial"/>
              <a:ea typeface="Arial"/>
              <a:cs typeface="Arial"/>
              <a:sym typeface="Arial"/>
            </a:endParaRPr>
          </a:p>
          <a:p>
            <a:pPr indent="-355600" lvl="0" marL="457200" marR="0" rtl="0" algn="l">
              <a:lnSpc>
                <a:spcPct val="100000"/>
              </a:lnSpc>
              <a:spcBef>
                <a:spcPts val="1000"/>
              </a:spcBef>
              <a:spcAft>
                <a:spcPts val="0"/>
              </a:spcAft>
              <a:buClr>
                <a:srgbClr val="434343"/>
              </a:buClr>
              <a:buSzPts val="2000"/>
              <a:buFont typeface="Arial"/>
              <a:buChar char="●"/>
            </a:pPr>
            <a:r>
              <a:rPr b="0" i="0" lang="en-AU" sz="2000" u="none" cap="none" strike="noStrike">
                <a:solidFill>
                  <a:srgbClr val="434343"/>
                </a:solidFill>
                <a:latin typeface="Arial"/>
                <a:ea typeface="Arial"/>
                <a:cs typeface="Arial"/>
                <a:sym typeface="Arial"/>
              </a:rPr>
              <a:t>give you some useful tips for getting the most out of the experience</a:t>
            </a:r>
            <a:endParaRPr b="0" i="0" sz="2000" u="none" cap="none" strike="noStrike">
              <a:solidFill>
                <a:srgbClr val="434343"/>
              </a:solidFill>
              <a:latin typeface="Arial"/>
              <a:ea typeface="Arial"/>
              <a:cs typeface="Arial"/>
              <a:sym typeface="Arial"/>
            </a:endParaRPr>
          </a:p>
          <a:p>
            <a:pPr indent="-355600" lvl="0" marL="457200" marR="0" rtl="0" algn="l">
              <a:lnSpc>
                <a:spcPct val="100000"/>
              </a:lnSpc>
              <a:spcBef>
                <a:spcPts val="1000"/>
              </a:spcBef>
              <a:spcAft>
                <a:spcPts val="1000"/>
              </a:spcAft>
              <a:buClr>
                <a:srgbClr val="434343"/>
              </a:buClr>
              <a:buSzPts val="2000"/>
              <a:buFont typeface="Arial"/>
              <a:buChar char="●"/>
            </a:pPr>
            <a:r>
              <a:rPr b="0" i="0" lang="en-AU" sz="2000" u="none" cap="none" strike="noStrike">
                <a:solidFill>
                  <a:srgbClr val="434343"/>
                </a:solidFill>
                <a:latin typeface="Arial"/>
                <a:ea typeface="Arial"/>
                <a:cs typeface="Arial"/>
                <a:sym typeface="Arial"/>
              </a:rPr>
              <a:t>share examples of teachers using citizen science to enhance their science programme.</a:t>
            </a:r>
            <a:endParaRPr b="0" i="0" sz="2000" u="none" cap="none" strike="noStrike">
              <a:solidFill>
                <a:srgbClr val="434343"/>
              </a:solidFill>
              <a:latin typeface="Arial"/>
              <a:ea typeface="Arial"/>
              <a:cs typeface="Arial"/>
              <a:sym typeface="Arial"/>
            </a:endParaRPr>
          </a:p>
        </p:txBody>
      </p:sp>
      <p:sp>
        <p:nvSpPr>
          <p:cNvPr id="125" name="Google Shape;125;p6"/>
          <p:cNvSpPr txBox="1"/>
          <p:nvPr/>
        </p:nvSpPr>
        <p:spPr>
          <a:xfrm>
            <a:off x="23825" y="6505650"/>
            <a:ext cx="9078600" cy="3651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accent2"/>
              </a:buClr>
              <a:buSzPts val="250"/>
              <a:buFont typeface="Verdana"/>
              <a:buNone/>
            </a:pPr>
            <a:r>
              <a:rPr b="0" i="0" lang="en-AU" sz="900" u="none" cap="none" strike="noStrike">
                <a:solidFill>
                  <a:schemeClr val="dk1"/>
                </a:solidFill>
                <a:latin typeface="Verdana"/>
                <a:ea typeface="Verdana"/>
                <a:cs typeface="Verdana"/>
                <a:sym typeface="Verdana"/>
              </a:rPr>
              <a:t>© Copyright. Science Learning Hub – Pokapū Akoranga Pūtaiao The University of Waikato Te Whare Wananga o Waikato. </a:t>
            </a:r>
            <a:endParaRPr b="0" i="0" sz="900" u="none" cap="none" strike="noStrike">
              <a:solidFill>
                <a:schemeClr val="dk1"/>
              </a:solidFill>
              <a:latin typeface="Verdana"/>
              <a:ea typeface="Verdana"/>
              <a:cs typeface="Verdana"/>
              <a:sym typeface="Verdana"/>
            </a:endParaRPr>
          </a:p>
          <a:p>
            <a:pPr indent="0" lvl="0" marL="0" marR="0" rtl="0" algn="l">
              <a:lnSpc>
                <a:spcPct val="100000"/>
              </a:lnSpc>
              <a:spcBef>
                <a:spcPts val="0"/>
              </a:spcBef>
              <a:spcAft>
                <a:spcPts val="0"/>
              </a:spcAft>
              <a:buClr>
                <a:schemeClr val="accent2"/>
              </a:buClr>
              <a:buSzPts val="250"/>
              <a:buFont typeface="Verdana"/>
              <a:buNone/>
            </a:pPr>
            <a:r>
              <a:rPr b="0" i="0" lang="en-AU" sz="900" u="none" cap="none" strike="noStrike">
                <a:solidFill>
                  <a:schemeClr val="dk1"/>
                </a:solidFill>
                <a:latin typeface="Verdana"/>
                <a:ea typeface="Verdana"/>
                <a:cs typeface="Verdana"/>
                <a:sym typeface="Verdana"/>
              </a:rPr>
              <a:t>All Rights Reserved |</a:t>
            </a:r>
            <a:r>
              <a:rPr b="0" i="0" lang="en-AU" sz="900" u="none" cap="none" strike="noStrike">
                <a:solidFill>
                  <a:schemeClr val="accent2"/>
                </a:solidFill>
                <a:latin typeface="Verdana"/>
                <a:ea typeface="Verdana"/>
                <a:cs typeface="Verdana"/>
                <a:sym typeface="Verdana"/>
              </a:rPr>
              <a:t> </a:t>
            </a:r>
            <a:r>
              <a:rPr b="0" i="0" lang="en-AU" sz="900" u="sng" cap="none" strike="noStrike">
                <a:solidFill>
                  <a:schemeClr val="hlink"/>
                </a:solidFill>
                <a:latin typeface="Verdana"/>
                <a:ea typeface="Verdana"/>
                <a:cs typeface="Verdana"/>
                <a:sym typeface="Verdana"/>
                <a:hlinkClick r:id="rId3"/>
              </a:rPr>
              <a:t>www.sciencelearn.org.nz</a:t>
            </a:r>
            <a:r>
              <a:rPr b="0" i="0" lang="en-AU" sz="900" u="none" cap="none" strike="noStrike">
                <a:solidFill>
                  <a:schemeClr val="dk1"/>
                </a:solidFill>
                <a:latin typeface="Verdana"/>
                <a:ea typeface="Verdana"/>
                <a:cs typeface="Verdana"/>
                <a:sym typeface="Verdana"/>
              </a:rPr>
              <a:t>. All images are copyrighted. For further information, please refer to </a:t>
            </a:r>
            <a:r>
              <a:rPr b="0" i="0" lang="en-AU" sz="900" u="sng" cap="none" strike="noStrike">
                <a:solidFill>
                  <a:schemeClr val="hlink"/>
                </a:solidFill>
                <a:latin typeface="Verdana"/>
                <a:ea typeface="Verdana"/>
                <a:cs typeface="Verdana"/>
                <a:sym typeface="Verdana"/>
                <a:hlinkClick r:id="rId4"/>
              </a:rPr>
              <a:t>enquiries@sciencelearn.org.nz</a:t>
            </a:r>
            <a:r>
              <a:rPr b="0" i="0" lang="en-AU" sz="900" u="none" cap="none" strike="noStrike">
                <a:solidFill>
                  <a:schemeClr val="dk1"/>
                </a:solidFill>
                <a:latin typeface="Verdana"/>
                <a:ea typeface="Verdana"/>
                <a:cs typeface="Verdana"/>
                <a:sym typeface="Verdana"/>
              </a:rPr>
              <a:t> </a:t>
            </a:r>
            <a:endParaRPr b="0" i="0" sz="900" u="none" cap="none" strike="noStrike">
              <a:solidFill>
                <a:schemeClr val="accent2"/>
              </a:solidFill>
              <a:uFill>
                <a:noFill/>
              </a:uFill>
              <a:latin typeface="Verdana"/>
              <a:ea typeface="Verdana"/>
              <a:cs typeface="Verdana"/>
              <a:sym typeface="Verdana"/>
              <a:hlinkClick r:id="rId5"/>
            </a:endParaRPr>
          </a:p>
        </p:txBody>
      </p:sp>
      <p:sp>
        <p:nvSpPr>
          <p:cNvPr id="126" name="Google Shape;126;p6"/>
          <p:cNvSpPr txBox="1"/>
          <p:nvPr>
            <p:ph type="title"/>
          </p:nvPr>
        </p:nvSpPr>
        <p:spPr>
          <a:xfrm>
            <a:off x="457250" y="264300"/>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accent1"/>
              </a:buClr>
              <a:buSzPts val="800"/>
              <a:buFont typeface="Calibri"/>
              <a:buNone/>
            </a:pPr>
            <a:r>
              <a:rPr b="1" lang="en-AU" sz="3200"/>
              <a:t>Getting started with citizen science</a:t>
            </a:r>
            <a:endParaRPr b="1" i="0" sz="3200" u="none" cap="none" strike="noStrike">
              <a:solidFill>
                <a:schemeClr val="accent1"/>
              </a:solidFill>
            </a:endParaRPr>
          </a:p>
        </p:txBody>
      </p:sp>
      <p:pic>
        <p:nvPicPr>
          <p:cNvPr id="127" name="Google Shape;127;p6"/>
          <p:cNvPicPr preferRelativeResize="0"/>
          <p:nvPr/>
        </p:nvPicPr>
        <p:blipFill rotWithShape="1">
          <a:blip r:embed="rId6">
            <a:alphaModFix/>
          </a:blip>
          <a:srcRect b="0" l="13778" r="0" t="0"/>
          <a:stretch/>
        </p:blipFill>
        <p:spPr>
          <a:xfrm>
            <a:off x="4683950" y="1977025"/>
            <a:ext cx="3822000" cy="3503100"/>
          </a:xfrm>
          <a:prstGeom prst="flowChartConnector">
            <a:avLst/>
          </a:prstGeom>
          <a:noFill/>
          <a:ln>
            <a:noFill/>
          </a:ln>
          <a:effectLst>
            <a:outerShdw blurRad="57150" rotWithShape="0" algn="bl" dir="5400000" dist="95250">
              <a:srgbClr val="000000">
                <a:alpha val="49411"/>
              </a:srgbClr>
            </a:outerShdw>
          </a:effectLst>
        </p:spPr>
      </p:pic>
      <p:sp>
        <p:nvSpPr>
          <p:cNvPr id="128" name="Google Shape;128;p6"/>
          <p:cNvSpPr txBox="1"/>
          <p:nvPr/>
        </p:nvSpPr>
        <p:spPr>
          <a:xfrm>
            <a:off x="7379900" y="5296150"/>
            <a:ext cx="2231700" cy="732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r>
              <a:rPr b="0" i="0" lang="en-AU" sz="1000" u="none" cap="none" strike="noStrike">
                <a:solidFill>
                  <a:srgbClr val="4C4C4C"/>
                </a:solidFill>
                <a:latin typeface="Verdana"/>
                <a:ea typeface="Verdana"/>
                <a:cs typeface="Verdana"/>
                <a:sym typeface="Verdana"/>
              </a:rPr>
              <a:t>N. Pattison</a:t>
            </a:r>
            <a:endParaRPr b="0" i="0" sz="1000" u="none" cap="none" strike="noStrike">
              <a:solidFill>
                <a:srgbClr val="4C4C4C"/>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1000"/>
              <a:buFont typeface="Arial"/>
              <a:buNone/>
            </a:pPr>
            <a:r>
              <a:rPr b="0" i="0" lang="en-AU" sz="1000" u="none" cap="none" strike="noStrike">
                <a:solidFill>
                  <a:srgbClr val="4C4C4C"/>
                </a:solidFill>
                <a:latin typeface="Verdana"/>
                <a:ea typeface="Verdana"/>
                <a:cs typeface="Verdana"/>
                <a:sym typeface="Verdana"/>
              </a:rPr>
              <a:t>Rongomai Primary School</a:t>
            </a:r>
            <a:endParaRPr b="0" i="0" sz="1000" u="none" cap="none" strike="noStrike">
              <a:solidFill>
                <a:srgbClr val="000000"/>
              </a:solidFill>
              <a:latin typeface="Verdana"/>
              <a:ea typeface="Verdana"/>
              <a:cs typeface="Verdana"/>
              <a:sym typeface="Verdana"/>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3" name="Shape 133"/>
        <p:cNvGrpSpPr/>
        <p:nvPr/>
      </p:nvGrpSpPr>
      <p:grpSpPr>
        <a:xfrm>
          <a:off x="0" y="0"/>
          <a:ext cx="0" cy="0"/>
          <a:chOff x="0" y="0"/>
          <a:chExt cx="0" cy="0"/>
        </a:xfrm>
      </p:grpSpPr>
      <p:sp>
        <p:nvSpPr>
          <p:cNvPr id="134" name="Google Shape;134;p7"/>
          <p:cNvSpPr/>
          <p:nvPr/>
        </p:nvSpPr>
        <p:spPr>
          <a:xfrm>
            <a:off x="2475950" y="1285963"/>
            <a:ext cx="4192200" cy="4875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100"/>
              <a:buFont typeface="Arial"/>
              <a:buNone/>
            </a:pPr>
            <a:r>
              <a:rPr b="1" i="0" lang="en-AU" sz="2000" u="none" cap="none" strike="noStrike">
                <a:solidFill>
                  <a:schemeClr val="accent1"/>
                </a:solidFill>
                <a:latin typeface="Arial"/>
                <a:ea typeface="Arial"/>
                <a:cs typeface="Arial"/>
                <a:sym typeface="Arial"/>
              </a:rPr>
              <a:t>In our next webinar, we will:</a:t>
            </a:r>
            <a:endParaRPr b="1" i="0" sz="2000" u="none" cap="none" strike="noStrike">
              <a:solidFill>
                <a:schemeClr val="accent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t/>
            </a:r>
            <a:endParaRPr b="1" i="0" sz="2000" u="none" cap="none" strike="noStrike">
              <a:solidFill>
                <a:schemeClr val="accent1"/>
              </a:solidFill>
              <a:latin typeface="Arial"/>
              <a:ea typeface="Arial"/>
              <a:cs typeface="Arial"/>
              <a:sym typeface="Arial"/>
            </a:endParaRPr>
          </a:p>
          <a:p>
            <a:pPr indent="-355600" lvl="0" marL="457200" marR="0" rtl="0" algn="l">
              <a:lnSpc>
                <a:spcPct val="100000"/>
              </a:lnSpc>
              <a:spcBef>
                <a:spcPts val="0"/>
              </a:spcBef>
              <a:spcAft>
                <a:spcPts val="1000"/>
              </a:spcAft>
              <a:buClr>
                <a:srgbClr val="434343"/>
              </a:buClr>
              <a:buSzPts val="2000"/>
              <a:buFont typeface="Arial"/>
              <a:buChar char="●"/>
            </a:pPr>
            <a:r>
              <a:rPr b="0" i="0" lang="en-AU" sz="2000" u="none" cap="none" strike="noStrike">
                <a:solidFill>
                  <a:srgbClr val="434343"/>
                </a:solidFill>
                <a:latin typeface="Arial"/>
                <a:ea typeface="Arial"/>
                <a:cs typeface="Arial"/>
                <a:sym typeface="Arial"/>
              </a:rPr>
              <a:t>explore online citizen science. </a:t>
            </a:r>
            <a:endParaRPr b="0" i="0" sz="2000" u="none" cap="none" strike="noStrike">
              <a:solidFill>
                <a:srgbClr val="434343"/>
              </a:solidFill>
              <a:latin typeface="Arial"/>
              <a:ea typeface="Arial"/>
              <a:cs typeface="Arial"/>
              <a:sym typeface="Arial"/>
            </a:endParaRPr>
          </a:p>
        </p:txBody>
      </p:sp>
      <p:sp>
        <p:nvSpPr>
          <p:cNvPr id="135" name="Google Shape;135;p7"/>
          <p:cNvSpPr txBox="1"/>
          <p:nvPr/>
        </p:nvSpPr>
        <p:spPr>
          <a:xfrm>
            <a:off x="23825" y="6505650"/>
            <a:ext cx="9078600" cy="3651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accent2"/>
              </a:buClr>
              <a:buSzPts val="250"/>
              <a:buFont typeface="Verdana"/>
              <a:buNone/>
            </a:pPr>
            <a:r>
              <a:rPr b="0" i="0" lang="en-AU" sz="900" u="none" cap="none" strike="noStrike">
                <a:solidFill>
                  <a:schemeClr val="dk1"/>
                </a:solidFill>
                <a:latin typeface="Verdana"/>
                <a:ea typeface="Verdana"/>
                <a:cs typeface="Verdana"/>
                <a:sym typeface="Verdana"/>
              </a:rPr>
              <a:t>© Copyright. Science Learning Hub – Pokapū Akoranga Pūtaiao The University of Waikato Te Whare Wananga o Waikato. </a:t>
            </a:r>
            <a:endParaRPr b="0" i="0" sz="900" u="none" cap="none" strike="noStrike">
              <a:solidFill>
                <a:schemeClr val="dk1"/>
              </a:solidFill>
              <a:latin typeface="Verdana"/>
              <a:ea typeface="Verdana"/>
              <a:cs typeface="Verdana"/>
              <a:sym typeface="Verdana"/>
            </a:endParaRPr>
          </a:p>
          <a:p>
            <a:pPr indent="0" lvl="0" marL="0" marR="0" rtl="0" algn="l">
              <a:lnSpc>
                <a:spcPct val="100000"/>
              </a:lnSpc>
              <a:spcBef>
                <a:spcPts val="0"/>
              </a:spcBef>
              <a:spcAft>
                <a:spcPts val="0"/>
              </a:spcAft>
              <a:buClr>
                <a:schemeClr val="accent2"/>
              </a:buClr>
              <a:buSzPts val="250"/>
              <a:buFont typeface="Verdana"/>
              <a:buNone/>
            </a:pPr>
            <a:r>
              <a:rPr b="0" i="0" lang="en-AU" sz="900" u="none" cap="none" strike="noStrike">
                <a:solidFill>
                  <a:schemeClr val="dk1"/>
                </a:solidFill>
                <a:latin typeface="Verdana"/>
                <a:ea typeface="Verdana"/>
                <a:cs typeface="Verdana"/>
                <a:sym typeface="Verdana"/>
              </a:rPr>
              <a:t>All Rights Reserved |</a:t>
            </a:r>
            <a:r>
              <a:rPr b="0" i="0" lang="en-AU" sz="900" u="none" cap="none" strike="noStrike">
                <a:solidFill>
                  <a:schemeClr val="accent2"/>
                </a:solidFill>
                <a:latin typeface="Verdana"/>
                <a:ea typeface="Verdana"/>
                <a:cs typeface="Verdana"/>
                <a:sym typeface="Verdana"/>
              </a:rPr>
              <a:t> </a:t>
            </a:r>
            <a:r>
              <a:rPr b="0" i="0" lang="en-AU" sz="900" u="sng" cap="none" strike="noStrike">
                <a:solidFill>
                  <a:schemeClr val="hlink"/>
                </a:solidFill>
                <a:latin typeface="Verdana"/>
                <a:ea typeface="Verdana"/>
                <a:cs typeface="Verdana"/>
                <a:sym typeface="Verdana"/>
                <a:hlinkClick r:id="rId3"/>
              </a:rPr>
              <a:t>www.sciencelearn.org.nz</a:t>
            </a:r>
            <a:r>
              <a:rPr b="0" i="0" lang="en-AU" sz="900" u="none" cap="none" strike="noStrike">
                <a:solidFill>
                  <a:schemeClr val="dk1"/>
                </a:solidFill>
                <a:latin typeface="Verdana"/>
                <a:ea typeface="Verdana"/>
                <a:cs typeface="Verdana"/>
                <a:sym typeface="Verdana"/>
              </a:rPr>
              <a:t>. All images are copyrighted. For further information, please refer to </a:t>
            </a:r>
            <a:r>
              <a:rPr b="0" i="0" lang="en-AU" sz="900" u="sng" cap="none" strike="noStrike">
                <a:solidFill>
                  <a:schemeClr val="hlink"/>
                </a:solidFill>
                <a:latin typeface="Verdana"/>
                <a:ea typeface="Verdana"/>
                <a:cs typeface="Verdana"/>
                <a:sym typeface="Verdana"/>
                <a:hlinkClick r:id="rId4"/>
              </a:rPr>
              <a:t>enquiries@sciencelearn.org.nz</a:t>
            </a:r>
            <a:r>
              <a:rPr b="0" i="0" lang="en-AU" sz="900" u="none" cap="none" strike="noStrike">
                <a:solidFill>
                  <a:schemeClr val="dk1"/>
                </a:solidFill>
                <a:latin typeface="Verdana"/>
                <a:ea typeface="Verdana"/>
                <a:cs typeface="Verdana"/>
                <a:sym typeface="Verdana"/>
              </a:rPr>
              <a:t> </a:t>
            </a:r>
            <a:endParaRPr b="0" i="0" sz="900" u="none" cap="none" strike="noStrike">
              <a:solidFill>
                <a:schemeClr val="accent2"/>
              </a:solidFill>
              <a:uFill>
                <a:noFill/>
              </a:uFill>
              <a:latin typeface="Verdana"/>
              <a:ea typeface="Verdana"/>
              <a:cs typeface="Verdana"/>
              <a:sym typeface="Verdana"/>
              <a:hlinkClick r:id="rId5"/>
            </a:endParaRPr>
          </a:p>
        </p:txBody>
      </p:sp>
      <p:sp>
        <p:nvSpPr>
          <p:cNvPr id="136" name="Google Shape;136;p7"/>
          <p:cNvSpPr txBox="1"/>
          <p:nvPr>
            <p:ph type="title"/>
          </p:nvPr>
        </p:nvSpPr>
        <p:spPr>
          <a:xfrm>
            <a:off x="457250" y="264300"/>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accent1"/>
              </a:buClr>
              <a:buSzPts val="800"/>
              <a:buFont typeface="Calibri"/>
              <a:buNone/>
            </a:pPr>
            <a:r>
              <a:rPr b="1" lang="en-AU" sz="3200"/>
              <a:t>Getting started with citizen science</a:t>
            </a:r>
            <a:endParaRPr b="1" i="0" sz="3200" u="none" cap="none" strike="noStrike">
              <a:solidFill>
                <a:schemeClr val="accent1"/>
              </a:solidFill>
            </a:endParaRPr>
          </a:p>
        </p:txBody>
      </p:sp>
      <p:pic>
        <p:nvPicPr>
          <p:cNvPr id="137" name="Google Shape;137;p7"/>
          <p:cNvPicPr preferRelativeResize="0"/>
          <p:nvPr/>
        </p:nvPicPr>
        <p:blipFill rotWithShape="1">
          <a:blip r:embed="rId6">
            <a:alphaModFix/>
          </a:blip>
          <a:srcRect b="0" l="2444" r="8011" t="12365"/>
          <a:stretch/>
        </p:blipFill>
        <p:spPr>
          <a:xfrm>
            <a:off x="2559575" y="2548075"/>
            <a:ext cx="3894900" cy="3613800"/>
          </a:xfrm>
          <a:prstGeom prst="flowChartConnector">
            <a:avLst/>
          </a:prstGeom>
          <a:noFill/>
          <a:ln>
            <a:noFill/>
          </a:ln>
          <a:effectLst>
            <a:outerShdw blurRad="57150" rotWithShape="0" algn="bl" dir="5400000" dist="95250">
              <a:srgbClr val="000000">
                <a:alpha val="49411"/>
              </a:srgbClr>
            </a:outerShdw>
          </a:effectLst>
        </p:spPr>
      </p:pic>
      <p:sp>
        <p:nvSpPr>
          <p:cNvPr id="138" name="Google Shape;138;p7"/>
          <p:cNvSpPr txBox="1"/>
          <p:nvPr/>
        </p:nvSpPr>
        <p:spPr>
          <a:xfrm>
            <a:off x="5620600" y="5801150"/>
            <a:ext cx="2818200" cy="293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r>
              <a:rPr b="0" i="0" lang="en-AU" sz="1000" u="none" cap="none" strike="noStrike">
                <a:solidFill>
                  <a:srgbClr val="4C4C4C"/>
                </a:solidFill>
                <a:latin typeface="Verdana"/>
                <a:ea typeface="Verdana"/>
                <a:cs typeface="Verdana"/>
                <a:sym typeface="Verdana"/>
              </a:rPr>
              <a:t>Carol Brieseman</a:t>
            </a:r>
            <a:endParaRPr b="0" i="0" sz="1000" u="none" cap="none" strike="noStrike">
              <a:solidFill>
                <a:srgbClr val="4C4C4C"/>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1000"/>
              <a:buFont typeface="Arial"/>
              <a:buNone/>
            </a:pPr>
            <a:r>
              <a:rPr b="0" i="0" lang="en-AU" sz="1000" u="none" cap="none" strike="noStrike">
                <a:solidFill>
                  <a:srgbClr val="4C4C4C"/>
                </a:solidFill>
                <a:latin typeface="Verdana"/>
                <a:ea typeface="Verdana"/>
                <a:cs typeface="Verdana"/>
                <a:sym typeface="Verdana"/>
              </a:rPr>
              <a:t>Hampton Hill School</a:t>
            </a:r>
            <a:endParaRPr b="0" i="0" sz="1000" u="none" cap="none" strike="noStrike">
              <a:solidFill>
                <a:srgbClr val="000000"/>
              </a:solidFill>
              <a:latin typeface="Verdana"/>
              <a:ea typeface="Verdana"/>
              <a:cs typeface="Verdana"/>
              <a:sym typeface="Verdana"/>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3" name="Shape 143"/>
        <p:cNvGrpSpPr/>
        <p:nvPr/>
      </p:nvGrpSpPr>
      <p:grpSpPr>
        <a:xfrm>
          <a:off x="0" y="0"/>
          <a:ext cx="0" cy="0"/>
          <a:chOff x="0" y="0"/>
          <a:chExt cx="0" cy="0"/>
        </a:xfrm>
      </p:grpSpPr>
      <p:sp>
        <p:nvSpPr>
          <p:cNvPr id="144" name="Google Shape;144;p8"/>
          <p:cNvSpPr txBox="1"/>
          <p:nvPr>
            <p:ph type="title"/>
          </p:nvPr>
        </p:nvSpPr>
        <p:spPr>
          <a:xfrm>
            <a:off x="457200" y="511426"/>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accent1"/>
              </a:buClr>
              <a:buSzPts val="800"/>
              <a:buFont typeface="Calibri"/>
              <a:buNone/>
            </a:pPr>
            <a:r>
              <a:rPr b="1" lang="en-AU" sz="3200"/>
              <a:t>What is it?</a:t>
            </a:r>
            <a:endParaRPr b="1" sz="3200"/>
          </a:p>
        </p:txBody>
      </p:sp>
      <p:pic>
        <p:nvPicPr>
          <p:cNvPr id="145" name="Google Shape;145;p8"/>
          <p:cNvPicPr preferRelativeResize="0"/>
          <p:nvPr/>
        </p:nvPicPr>
        <p:blipFill rotWithShape="1">
          <a:blip r:embed="rId3">
            <a:alphaModFix/>
          </a:blip>
          <a:srcRect b="0" l="0" r="0" t="0"/>
          <a:stretch/>
        </p:blipFill>
        <p:spPr>
          <a:xfrm>
            <a:off x="750550" y="1737275"/>
            <a:ext cx="3171649" cy="4459392"/>
          </a:xfrm>
          <a:prstGeom prst="rect">
            <a:avLst/>
          </a:prstGeom>
          <a:noFill/>
          <a:ln>
            <a:noFill/>
          </a:ln>
          <a:effectLst>
            <a:outerShdw blurRad="57150" rotWithShape="0" algn="bl" dir="5400000" dist="95250">
              <a:srgbClr val="000000">
                <a:alpha val="49411"/>
              </a:srgbClr>
            </a:outerShdw>
          </a:effectLst>
        </p:spPr>
      </p:pic>
      <p:sp>
        <p:nvSpPr>
          <p:cNvPr id="146" name="Google Shape;146;p8"/>
          <p:cNvSpPr txBox="1"/>
          <p:nvPr/>
        </p:nvSpPr>
        <p:spPr>
          <a:xfrm>
            <a:off x="4548825" y="1913825"/>
            <a:ext cx="3964500" cy="1271700"/>
          </a:xfrm>
          <a:prstGeom prst="rect">
            <a:avLst/>
          </a:prstGeom>
          <a:noFill/>
          <a:ln>
            <a:noFill/>
          </a:ln>
        </p:spPr>
        <p:txBody>
          <a:bodyPr anchorCtr="0" anchor="t" bIns="91425" lIns="91425" spcFirstLastPara="1" rIns="91425" wrap="square" tIns="91425">
            <a:noAutofit/>
          </a:bodyPr>
          <a:lstStyle/>
          <a:p>
            <a:pPr indent="-342900" lvl="0" marL="457200" marR="0" rtl="0" algn="l">
              <a:lnSpc>
                <a:spcPct val="100000"/>
              </a:lnSpc>
              <a:spcBef>
                <a:spcPts val="0"/>
              </a:spcBef>
              <a:spcAft>
                <a:spcPts val="0"/>
              </a:spcAft>
              <a:buClr>
                <a:srgbClr val="595959"/>
              </a:buClr>
              <a:buSzPts val="1800"/>
              <a:buFont typeface="Arial"/>
              <a:buChar char="●"/>
            </a:pPr>
            <a:r>
              <a:rPr b="0" i="0" lang="en-AU" sz="1800" u="none" cap="none" strike="noStrike">
                <a:solidFill>
                  <a:srgbClr val="595959"/>
                </a:solidFill>
                <a:latin typeface="Arial"/>
                <a:ea typeface="Arial"/>
                <a:cs typeface="Arial"/>
                <a:sym typeface="Arial"/>
              </a:rPr>
              <a:t>Umbrella term (Andrea Wiggins)</a:t>
            </a:r>
            <a:endParaRPr b="0" i="0" sz="1800" u="none" cap="none" strike="noStrike">
              <a:solidFill>
                <a:srgbClr val="595959"/>
              </a:solidFill>
              <a:latin typeface="Arial"/>
              <a:ea typeface="Arial"/>
              <a:cs typeface="Arial"/>
              <a:sym typeface="Arial"/>
            </a:endParaRPr>
          </a:p>
          <a:p>
            <a:pPr indent="0" lvl="0" marL="45720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595959"/>
              </a:solidFill>
              <a:latin typeface="Arial"/>
              <a:ea typeface="Arial"/>
              <a:cs typeface="Arial"/>
              <a:sym typeface="Arial"/>
            </a:endParaRPr>
          </a:p>
          <a:p>
            <a:pPr indent="-342900" lvl="0" marL="457200" marR="0" rtl="0" algn="l">
              <a:lnSpc>
                <a:spcPct val="100000"/>
              </a:lnSpc>
              <a:spcBef>
                <a:spcPts val="0"/>
              </a:spcBef>
              <a:spcAft>
                <a:spcPts val="0"/>
              </a:spcAft>
              <a:buClr>
                <a:srgbClr val="595959"/>
              </a:buClr>
              <a:buSzPts val="1800"/>
              <a:buFont typeface="Arial"/>
              <a:buChar char="●"/>
            </a:pPr>
            <a:r>
              <a:rPr b="0" i="0" lang="en-AU" sz="1800" u="none" cap="none" strike="noStrike">
                <a:solidFill>
                  <a:srgbClr val="595959"/>
                </a:solidFill>
                <a:latin typeface="Arial"/>
                <a:ea typeface="Arial"/>
                <a:cs typeface="Arial"/>
                <a:sym typeface="Arial"/>
              </a:rPr>
              <a:t>Non-scientists involved in science projects</a:t>
            </a:r>
            <a:endParaRPr b="0" i="0" sz="1800" u="none" cap="none" strike="noStrike">
              <a:solidFill>
                <a:srgbClr val="595959"/>
              </a:solidFill>
              <a:latin typeface="Arial"/>
              <a:ea typeface="Arial"/>
              <a:cs typeface="Arial"/>
              <a:sym typeface="Arial"/>
            </a:endParaRPr>
          </a:p>
        </p:txBody>
      </p:sp>
      <p:pic>
        <p:nvPicPr>
          <p:cNvPr id="147" name="Google Shape;147;p8"/>
          <p:cNvPicPr preferRelativeResize="0"/>
          <p:nvPr/>
        </p:nvPicPr>
        <p:blipFill rotWithShape="1">
          <a:blip r:embed="rId4">
            <a:alphaModFix/>
          </a:blip>
          <a:srcRect b="0" l="0" r="0" t="0"/>
          <a:stretch/>
        </p:blipFill>
        <p:spPr>
          <a:xfrm>
            <a:off x="5022925" y="3174125"/>
            <a:ext cx="3093976" cy="3211201"/>
          </a:xfrm>
          <a:prstGeom prst="rect">
            <a:avLst/>
          </a:prstGeom>
          <a:noFill/>
          <a:ln>
            <a:noFill/>
          </a:ln>
          <a:effectLst>
            <a:outerShdw blurRad="57150" rotWithShape="0" algn="bl" dir="5400000" dist="95250">
              <a:srgbClr val="000000">
                <a:alpha val="49411"/>
              </a:srgbClr>
            </a:outerShdw>
          </a:effectLst>
        </p:spPr>
      </p:pic>
      <p:sp>
        <p:nvSpPr>
          <p:cNvPr id="148" name="Google Shape;148;p8"/>
          <p:cNvSpPr txBox="1"/>
          <p:nvPr/>
        </p:nvSpPr>
        <p:spPr>
          <a:xfrm>
            <a:off x="6190750" y="5798875"/>
            <a:ext cx="1926300" cy="474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r>
              <a:rPr b="0" i="0" lang="en-AU" sz="1000" u="none" cap="none" strike="noStrike">
                <a:solidFill>
                  <a:srgbClr val="4C4C4C"/>
                </a:solidFill>
                <a:latin typeface="Verdana"/>
                <a:ea typeface="Verdana"/>
                <a:cs typeface="Verdana"/>
                <a:sym typeface="Verdana"/>
              </a:rPr>
              <a:t> NZPA/John Cowpland</a:t>
            </a:r>
            <a:endParaRPr b="0" i="0" sz="1000" u="none" cap="none" strike="noStrike">
              <a:solidFill>
                <a:srgbClr val="000000"/>
              </a:solidFill>
              <a:latin typeface="Verdana"/>
              <a:ea typeface="Verdana"/>
              <a:cs typeface="Verdana"/>
              <a:sym typeface="Verdana"/>
            </a:endParaRPr>
          </a:p>
        </p:txBody>
      </p:sp>
      <p:sp>
        <p:nvSpPr>
          <p:cNvPr id="149" name="Google Shape;149;p8"/>
          <p:cNvSpPr txBox="1"/>
          <p:nvPr/>
        </p:nvSpPr>
        <p:spPr>
          <a:xfrm>
            <a:off x="2558125" y="6196675"/>
            <a:ext cx="1616700" cy="392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r>
              <a:rPr b="0" i="0" lang="en-AU" sz="1000" u="none" cap="none" strike="noStrike">
                <a:solidFill>
                  <a:srgbClr val="000000"/>
                </a:solidFill>
                <a:latin typeface="Verdana"/>
                <a:ea typeface="Verdana"/>
                <a:cs typeface="Verdana"/>
                <a:sym typeface="Verdana"/>
              </a:rPr>
              <a:t>NZ Landcare Trust</a:t>
            </a:r>
            <a:endParaRPr b="0" i="0" sz="1000" u="none" cap="none" strike="noStrike">
              <a:solidFill>
                <a:srgbClr val="000000"/>
              </a:solidFill>
              <a:latin typeface="Verdana"/>
              <a:ea typeface="Verdana"/>
              <a:cs typeface="Verdana"/>
              <a:sym typeface="Verdana"/>
            </a:endParaRPr>
          </a:p>
        </p:txBody>
      </p:sp>
      <p:sp>
        <p:nvSpPr>
          <p:cNvPr id="150" name="Google Shape;150;p8"/>
          <p:cNvSpPr txBox="1"/>
          <p:nvPr/>
        </p:nvSpPr>
        <p:spPr>
          <a:xfrm>
            <a:off x="23825" y="6505650"/>
            <a:ext cx="9078600" cy="3651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accent2"/>
              </a:buClr>
              <a:buSzPts val="250"/>
              <a:buFont typeface="Verdana"/>
              <a:buNone/>
            </a:pPr>
            <a:r>
              <a:rPr b="0" i="0" lang="en-AU" sz="900" u="none" cap="none" strike="noStrike">
                <a:solidFill>
                  <a:schemeClr val="dk1"/>
                </a:solidFill>
                <a:latin typeface="Verdana"/>
                <a:ea typeface="Verdana"/>
                <a:cs typeface="Verdana"/>
                <a:sym typeface="Verdana"/>
              </a:rPr>
              <a:t>© Copyright. Science Learning Hub – Pokapū Akoranga Pūtaiao The University of Waikato Te Whare Wananga o Waikato. </a:t>
            </a:r>
            <a:endParaRPr b="0" i="0" sz="900" u="none" cap="none" strike="noStrike">
              <a:solidFill>
                <a:schemeClr val="dk1"/>
              </a:solidFill>
              <a:latin typeface="Verdana"/>
              <a:ea typeface="Verdana"/>
              <a:cs typeface="Verdana"/>
              <a:sym typeface="Verdana"/>
            </a:endParaRPr>
          </a:p>
          <a:p>
            <a:pPr indent="0" lvl="0" marL="0" marR="0" rtl="0" algn="l">
              <a:lnSpc>
                <a:spcPct val="100000"/>
              </a:lnSpc>
              <a:spcBef>
                <a:spcPts val="0"/>
              </a:spcBef>
              <a:spcAft>
                <a:spcPts val="0"/>
              </a:spcAft>
              <a:buClr>
                <a:schemeClr val="accent2"/>
              </a:buClr>
              <a:buSzPts val="250"/>
              <a:buFont typeface="Verdana"/>
              <a:buNone/>
            </a:pPr>
            <a:r>
              <a:rPr b="0" i="0" lang="en-AU" sz="900" u="none" cap="none" strike="noStrike">
                <a:solidFill>
                  <a:schemeClr val="dk1"/>
                </a:solidFill>
                <a:latin typeface="Verdana"/>
                <a:ea typeface="Verdana"/>
                <a:cs typeface="Verdana"/>
                <a:sym typeface="Verdana"/>
              </a:rPr>
              <a:t>All Rights Reserved |</a:t>
            </a:r>
            <a:r>
              <a:rPr b="0" i="0" lang="en-AU" sz="900" u="none" cap="none" strike="noStrike">
                <a:solidFill>
                  <a:schemeClr val="accent2"/>
                </a:solidFill>
                <a:latin typeface="Verdana"/>
                <a:ea typeface="Verdana"/>
                <a:cs typeface="Verdana"/>
                <a:sym typeface="Verdana"/>
              </a:rPr>
              <a:t> </a:t>
            </a:r>
            <a:r>
              <a:rPr b="0" i="0" lang="en-AU" sz="900" u="sng" cap="none" strike="noStrike">
                <a:solidFill>
                  <a:schemeClr val="hlink"/>
                </a:solidFill>
                <a:latin typeface="Verdana"/>
                <a:ea typeface="Verdana"/>
                <a:cs typeface="Verdana"/>
                <a:sym typeface="Verdana"/>
                <a:hlinkClick r:id="rId5"/>
              </a:rPr>
              <a:t>www.sciencelearn.org.nz</a:t>
            </a:r>
            <a:r>
              <a:rPr b="0" i="0" lang="en-AU" sz="900" u="none" cap="none" strike="noStrike">
                <a:solidFill>
                  <a:schemeClr val="dk1"/>
                </a:solidFill>
                <a:latin typeface="Verdana"/>
                <a:ea typeface="Verdana"/>
                <a:cs typeface="Verdana"/>
                <a:sym typeface="Verdana"/>
              </a:rPr>
              <a:t>. All images are copyrighted. For further information, please refer to </a:t>
            </a:r>
            <a:r>
              <a:rPr b="0" i="0" lang="en-AU" sz="900" u="sng" cap="none" strike="noStrike">
                <a:solidFill>
                  <a:schemeClr val="hlink"/>
                </a:solidFill>
                <a:latin typeface="Verdana"/>
                <a:ea typeface="Verdana"/>
                <a:cs typeface="Verdana"/>
                <a:sym typeface="Verdana"/>
                <a:hlinkClick r:id="rId6"/>
              </a:rPr>
              <a:t>enquiries@sciencelearn.org.nz</a:t>
            </a:r>
            <a:r>
              <a:rPr b="0" i="0" lang="en-AU" sz="900" u="none" cap="none" strike="noStrike">
                <a:solidFill>
                  <a:schemeClr val="dk1"/>
                </a:solidFill>
                <a:latin typeface="Verdana"/>
                <a:ea typeface="Verdana"/>
                <a:cs typeface="Verdana"/>
                <a:sym typeface="Verdana"/>
              </a:rPr>
              <a:t> </a:t>
            </a:r>
            <a:endParaRPr b="0" i="0" sz="900" u="none" cap="none" strike="noStrike">
              <a:solidFill>
                <a:schemeClr val="accent2"/>
              </a:solidFill>
              <a:uFill>
                <a:noFill/>
              </a:uFill>
              <a:latin typeface="Verdana"/>
              <a:ea typeface="Verdana"/>
              <a:cs typeface="Verdana"/>
              <a:sym typeface="Verdana"/>
              <a:hlinkClick r:id="rId7"/>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5" name="Shape 155"/>
        <p:cNvGrpSpPr/>
        <p:nvPr/>
      </p:nvGrpSpPr>
      <p:grpSpPr>
        <a:xfrm>
          <a:off x="0" y="0"/>
          <a:ext cx="0" cy="0"/>
          <a:chOff x="0" y="0"/>
          <a:chExt cx="0" cy="0"/>
        </a:xfrm>
      </p:grpSpPr>
      <p:sp>
        <p:nvSpPr>
          <p:cNvPr id="156" name="Google Shape;156;p9"/>
          <p:cNvSpPr txBox="1"/>
          <p:nvPr>
            <p:ph type="title"/>
          </p:nvPr>
        </p:nvSpPr>
        <p:spPr>
          <a:xfrm>
            <a:off x="457250" y="264300"/>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accent1"/>
              </a:buClr>
              <a:buSzPts val="800"/>
              <a:buFont typeface="Calibri"/>
              <a:buNone/>
            </a:pPr>
            <a:r>
              <a:rPr b="1" lang="en-AU" sz="3200"/>
              <a:t>Mātauranga and citizen science</a:t>
            </a:r>
            <a:endParaRPr b="1" i="0" sz="3200" u="none" cap="none" strike="noStrike">
              <a:solidFill>
                <a:schemeClr val="accent1"/>
              </a:solidFill>
            </a:endParaRPr>
          </a:p>
        </p:txBody>
      </p:sp>
      <p:pic>
        <p:nvPicPr>
          <p:cNvPr id="157" name="Google Shape;157;p9"/>
          <p:cNvPicPr preferRelativeResize="0"/>
          <p:nvPr/>
        </p:nvPicPr>
        <p:blipFill rotWithShape="1">
          <a:blip r:embed="rId3">
            <a:alphaModFix/>
          </a:blip>
          <a:srcRect b="0" l="0" r="0" t="0"/>
          <a:stretch/>
        </p:blipFill>
        <p:spPr>
          <a:xfrm>
            <a:off x="583625" y="1253675"/>
            <a:ext cx="3810000" cy="5067300"/>
          </a:xfrm>
          <a:prstGeom prst="rect">
            <a:avLst/>
          </a:prstGeom>
          <a:noFill/>
          <a:ln>
            <a:noFill/>
          </a:ln>
          <a:effectLst>
            <a:outerShdw blurRad="57150" rotWithShape="0" algn="bl" dir="5400000" dist="95250">
              <a:srgbClr val="000000">
                <a:alpha val="49411"/>
              </a:srgbClr>
            </a:outerShdw>
          </a:effectLst>
        </p:spPr>
      </p:pic>
      <p:sp>
        <p:nvSpPr>
          <p:cNvPr id="158" name="Google Shape;158;p9"/>
          <p:cNvSpPr txBox="1"/>
          <p:nvPr/>
        </p:nvSpPr>
        <p:spPr>
          <a:xfrm>
            <a:off x="4757475" y="1571925"/>
            <a:ext cx="3810000" cy="1143000"/>
          </a:xfrm>
          <a:prstGeom prst="rect">
            <a:avLst/>
          </a:prstGeom>
          <a:noFill/>
          <a:ln>
            <a:noFill/>
          </a:ln>
        </p:spPr>
        <p:txBody>
          <a:bodyPr anchorCtr="0" anchor="t" bIns="91425" lIns="91425" spcFirstLastPara="1" rIns="91425" wrap="square" tIns="91425">
            <a:noAutofit/>
          </a:bodyPr>
          <a:lstStyle/>
          <a:p>
            <a:pPr indent="-342900" lvl="0" marL="457200" marR="0" rtl="0" algn="l">
              <a:lnSpc>
                <a:spcPct val="100000"/>
              </a:lnSpc>
              <a:spcBef>
                <a:spcPts val="0"/>
              </a:spcBef>
              <a:spcAft>
                <a:spcPts val="0"/>
              </a:spcAft>
              <a:buClr>
                <a:srgbClr val="424242"/>
              </a:buClr>
              <a:buSzPts val="1800"/>
              <a:buFont typeface="Arial"/>
              <a:buChar char="●"/>
            </a:pPr>
            <a:r>
              <a:rPr b="0" i="0" lang="en-AU" sz="1800" u="none" cap="none" strike="noStrike">
                <a:solidFill>
                  <a:srgbClr val="424242"/>
                </a:solidFill>
                <a:latin typeface="Arial"/>
                <a:ea typeface="Arial"/>
                <a:cs typeface="Arial"/>
                <a:sym typeface="Arial"/>
              </a:rPr>
              <a:t>Connecting to key ideas such as kaitiakitanga. </a:t>
            </a:r>
            <a:endParaRPr b="0" i="0" sz="1800" u="none" cap="none" strike="noStrike">
              <a:solidFill>
                <a:srgbClr val="424242"/>
              </a:solidFill>
              <a:latin typeface="Arial"/>
              <a:ea typeface="Arial"/>
              <a:cs typeface="Arial"/>
              <a:sym typeface="Arial"/>
            </a:endParaRPr>
          </a:p>
        </p:txBody>
      </p:sp>
      <p:pic>
        <p:nvPicPr>
          <p:cNvPr id="159" name="Google Shape;159;p9"/>
          <p:cNvPicPr preferRelativeResize="0"/>
          <p:nvPr/>
        </p:nvPicPr>
        <p:blipFill rotWithShape="1">
          <a:blip r:embed="rId4">
            <a:alphaModFix/>
          </a:blip>
          <a:srcRect b="0" l="0" r="0" t="0"/>
          <a:stretch/>
        </p:blipFill>
        <p:spPr>
          <a:xfrm>
            <a:off x="4757475" y="2519550"/>
            <a:ext cx="2999463" cy="3142749"/>
          </a:xfrm>
          <a:prstGeom prst="rect">
            <a:avLst/>
          </a:prstGeom>
          <a:noFill/>
          <a:ln>
            <a:noFill/>
          </a:ln>
          <a:effectLst>
            <a:outerShdw blurRad="57150" rotWithShape="0" algn="bl" dir="5400000" dist="95250">
              <a:srgbClr val="000000">
                <a:alpha val="49411"/>
              </a:srgbClr>
            </a:outerShdw>
          </a:effectLst>
        </p:spPr>
      </p:pic>
      <p:pic>
        <p:nvPicPr>
          <p:cNvPr id="160" name="Google Shape;160;p9"/>
          <p:cNvPicPr preferRelativeResize="0"/>
          <p:nvPr/>
        </p:nvPicPr>
        <p:blipFill rotWithShape="1">
          <a:blip r:embed="rId5">
            <a:alphaModFix/>
          </a:blip>
          <a:srcRect b="0" l="0" r="0" t="0"/>
          <a:stretch/>
        </p:blipFill>
        <p:spPr>
          <a:xfrm>
            <a:off x="5976975" y="3485575"/>
            <a:ext cx="2590499" cy="2823350"/>
          </a:xfrm>
          <a:prstGeom prst="rect">
            <a:avLst/>
          </a:prstGeom>
          <a:noFill/>
          <a:ln>
            <a:noFill/>
          </a:ln>
          <a:effectLst>
            <a:outerShdw blurRad="57150" rotWithShape="0" algn="bl" dir="5400000" dist="95250">
              <a:srgbClr val="000000">
                <a:alpha val="49411"/>
              </a:srgbClr>
            </a:outerShdw>
          </a:effectLst>
        </p:spPr>
      </p:pic>
      <p:sp>
        <p:nvSpPr>
          <p:cNvPr id="161" name="Google Shape;161;p9"/>
          <p:cNvSpPr txBox="1"/>
          <p:nvPr/>
        </p:nvSpPr>
        <p:spPr>
          <a:xfrm rot="5400000">
            <a:off x="3812425" y="5587275"/>
            <a:ext cx="1221900" cy="407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r>
              <a:rPr b="0" i="0" lang="en-AU" sz="1000" u="none" cap="none" strike="noStrike">
                <a:solidFill>
                  <a:srgbClr val="4C4C4C"/>
                </a:solidFill>
                <a:latin typeface="Verdana"/>
                <a:ea typeface="Verdana"/>
                <a:cs typeface="Verdana"/>
                <a:sym typeface="Verdana"/>
              </a:rPr>
              <a:t>Marcia Cassidy</a:t>
            </a:r>
            <a:endParaRPr b="0" i="0" sz="1000" u="none" cap="none" strike="noStrike">
              <a:solidFill>
                <a:srgbClr val="000000"/>
              </a:solidFill>
              <a:latin typeface="Verdana"/>
              <a:ea typeface="Verdana"/>
              <a:cs typeface="Verdana"/>
              <a:sym typeface="Verdana"/>
            </a:endParaRPr>
          </a:p>
        </p:txBody>
      </p:sp>
      <p:sp>
        <p:nvSpPr>
          <p:cNvPr id="162" name="Google Shape;162;p9"/>
          <p:cNvSpPr txBox="1"/>
          <p:nvPr/>
        </p:nvSpPr>
        <p:spPr>
          <a:xfrm>
            <a:off x="23825" y="6505650"/>
            <a:ext cx="9078600" cy="3651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accent2"/>
              </a:buClr>
              <a:buSzPts val="250"/>
              <a:buFont typeface="Verdana"/>
              <a:buNone/>
            </a:pPr>
            <a:r>
              <a:rPr b="0" i="0" lang="en-AU" sz="900" u="none" cap="none" strike="noStrike">
                <a:solidFill>
                  <a:schemeClr val="dk1"/>
                </a:solidFill>
                <a:latin typeface="Verdana"/>
                <a:ea typeface="Verdana"/>
                <a:cs typeface="Verdana"/>
                <a:sym typeface="Verdana"/>
              </a:rPr>
              <a:t>© Copyright. Science Learning Hub – Pokapū Akoranga Pūtaiao The University of Waikato Te Whare Wananga o Waikato. </a:t>
            </a:r>
            <a:endParaRPr b="0" i="0" sz="900" u="none" cap="none" strike="noStrike">
              <a:solidFill>
                <a:schemeClr val="dk1"/>
              </a:solidFill>
              <a:latin typeface="Verdana"/>
              <a:ea typeface="Verdana"/>
              <a:cs typeface="Verdana"/>
              <a:sym typeface="Verdana"/>
            </a:endParaRPr>
          </a:p>
          <a:p>
            <a:pPr indent="0" lvl="0" marL="0" marR="0" rtl="0" algn="l">
              <a:lnSpc>
                <a:spcPct val="100000"/>
              </a:lnSpc>
              <a:spcBef>
                <a:spcPts val="0"/>
              </a:spcBef>
              <a:spcAft>
                <a:spcPts val="0"/>
              </a:spcAft>
              <a:buClr>
                <a:schemeClr val="accent2"/>
              </a:buClr>
              <a:buSzPts val="250"/>
              <a:buFont typeface="Verdana"/>
              <a:buNone/>
            </a:pPr>
            <a:r>
              <a:rPr b="0" i="0" lang="en-AU" sz="900" u="none" cap="none" strike="noStrike">
                <a:solidFill>
                  <a:schemeClr val="dk1"/>
                </a:solidFill>
                <a:latin typeface="Verdana"/>
                <a:ea typeface="Verdana"/>
                <a:cs typeface="Verdana"/>
                <a:sym typeface="Verdana"/>
              </a:rPr>
              <a:t>All Rights Reserved |</a:t>
            </a:r>
            <a:r>
              <a:rPr b="0" i="0" lang="en-AU" sz="900" u="none" cap="none" strike="noStrike">
                <a:solidFill>
                  <a:schemeClr val="accent2"/>
                </a:solidFill>
                <a:latin typeface="Verdana"/>
                <a:ea typeface="Verdana"/>
                <a:cs typeface="Verdana"/>
                <a:sym typeface="Verdana"/>
              </a:rPr>
              <a:t> </a:t>
            </a:r>
            <a:r>
              <a:rPr b="0" i="0" lang="en-AU" sz="900" u="sng" cap="none" strike="noStrike">
                <a:solidFill>
                  <a:schemeClr val="hlink"/>
                </a:solidFill>
                <a:latin typeface="Verdana"/>
                <a:ea typeface="Verdana"/>
                <a:cs typeface="Verdana"/>
                <a:sym typeface="Verdana"/>
                <a:hlinkClick r:id="rId6"/>
              </a:rPr>
              <a:t>www.sciencelearn.org.nz</a:t>
            </a:r>
            <a:r>
              <a:rPr b="0" i="0" lang="en-AU" sz="900" u="none" cap="none" strike="noStrike">
                <a:solidFill>
                  <a:schemeClr val="dk1"/>
                </a:solidFill>
                <a:latin typeface="Verdana"/>
                <a:ea typeface="Verdana"/>
                <a:cs typeface="Verdana"/>
                <a:sym typeface="Verdana"/>
              </a:rPr>
              <a:t>. All images are copyrighted. For further information, please refer to </a:t>
            </a:r>
            <a:r>
              <a:rPr b="0" i="0" lang="en-AU" sz="900" u="sng" cap="none" strike="noStrike">
                <a:solidFill>
                  <a:schemeClr val="hlink"/>
                </a:solidFill>
                <a:latin typeface="Verdana"/>
                <a:ea typeface="Verdana"/>
                <a:cs typeface="Verdana"/>
                <a:sym typeface="Verdana"/>
                <a:hlinkClick r:id="rId7"/>
              </a:rPr>
              <a:t>enquiries@sciencelearn.org.nz</a:t>
            </a:r>
            <a:r>
              <a:rPr b="0" i="0" lang="en-AU" sz="900" u="none" cap="none" strike="noStrike">
                <a:solidFill>
                  <a:schemeClr val="dk1"/>
                </a:solidFill>
                <a:latin typeface="Verdana"/>
                <a:ea typeface="Verdana"/>
                <a:cs typeface="Verdana"/>
                <a:sym typeface="Verdana"/>
              </a:rPr>
              <a:t> </a:t>
            </a:r>
            <a:endParaRPr b="0" i="0" sz="900" u="none" cap="none" strike="noStrike">
              <a:solidFill>
                <a:schemeClr val="accent2"/>
              </a:solidFill>
              <a:uFill>
                <a:noFill/>
              </a:uFill>
              <a:latin typeface="Verdana"/>
              <a:ea typeface="Verdana"/>
              <a:cs typeface="Verdana"/>
              <a:sym typeface="Verdana"/>
              <a:hlinkClick r:id="rId8"/>
            </a:endParaRPr>
          </a:p>
        </p:txBody>
      </p:sp>
    </p:spTree>
  </p:cSld>
  <p:clrMapOvr>
    <a:masterClrMapping/>
  </p:clrMapOvr>
</p:sld>
</file>

<file path=ppt/theme/theme1.xml><?xml version="1.0" encoding="utf-8"?>
<a:theme xmlns:a="http://schemas.openxmlformats.org/drawingml/2006/main" xmlns:r="http://schemas.openxmlformats.org/officeDocument/2006/relationships" name="10_Breeze">
  <a:themeElements>
    <a:clrScheme name="Breeze">
      <a:dk1>
        <a:srgbClr val="000000"/>
      </a:dk1>
      <a:lt1>
        <a:srgbClr val="FFFFFF"/>
      </a:lt1>
      <a:dk2>
        <a:srgbClr val="09213B"/>
      </a:dk2>
      <a:lt2>
        <a:srgbClr val="D5EDF4"/>
      </a:lt2>
      <a:accent1>
        <a:srgbClr val="2C7C9F"/>
      </a:accent1>
      <a:accent2>
        <a:srgbClr val="244A58"/>
      </a:accent2>
      <a:accent3>
        <a:srgbClr val="E2751D"/>
      </a:accent3>
      <a:accent4>
        <a:srgbClr val="FFB400"/>
      </a:accent4>
      <a:accent5>
        <a:srgbClr val="7EB606"/>
      </a:accent5>
      <a:accent6>
        <a:srgbClr val="C00000"/>
      </a:accent6>
      <a:hlink>
        <a:srgbClr val="7030A0"/>
      </a:hlink>
      <a:folHlink>
        <a:srgbClr val="00B0F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10_Breeze">
  <a:themeElements>
    <a:clrScheme name="Breeze">
      <a:dk1>
        <a:srgbClr val="000000"/>
      </a:dk1>
      <a:lt1>
        <a:srgbClr val="FFFFFF"/>
      </a:lt1>
      <a:dk2>
        <a:srgbClr val="09213B"/>
      </a:dk2>
      <a:lt2>
        <a:srgbClr val="D5EDF4"/>
      </a:lt2>
      <a:accent1>
        <a:srgbClr val="2C7C9F"/>
      </a:accent1>
      <a:accent2>
        <a:srgbClr val="244A58"/>
      </a:accent2>
      <a:accent3>
        <a:srgbClr val="E2751D"/>
      </a:accent3>
      <a:accent4>
        <a:srgbClr val="FFB400"/>
      </a:accent4>
      <a:accent5>
        <a:srgbClr val="7EB606"/>
      </a:accent5>
      <a:accent6>
        <a:srgbClr val="C00000"/>
      </a:accent6>
      <a:hlink>
        <a:srgbClr val="7030A0"/>
      </a:hlink>
      <a:folHlink>
        <a:srgbClr val="00B0F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10_Breeze">
  <a:themeElements>
    <a:clrScheme name="Breeze">
      <a:dk1>
        <a:srgbClr val="000000"/>
      </a:dk1>
      <a:lt1>
        <a:srgbClr val="FFFFFF"/>
      </a:lt1>
      <a:dk2>
        <a:srgbClr val="09213B"/>
      </a:dk2>
      <a:lt2>
        <a:srgbClr val="D5EDF4"/>
      </a:lt2>
      <a:accent1>
        <a:srgbClr val="2C7C9F"/>
      </a:accent1>
      <a:accent2>
        <a:srgbClr val="244A58"/>
      </a:accent2>
      <a:accent3>
        <a:srgbClr val="E2751D"/>
      </a:accent3>
      <a:accent4>
        <a:srgbClr val="FFB400"/>
      </a:accent4>
      <a:accent5>
        <a:srgbClr val="7EB606"/>
      </a:accent5>
      <a:accent6>
        <a:srgbClr val="C00000"/>
      </a:accent6>
      <a:hlink>
        <a:srgbClr val="7030A0"/>
      </a:hlink>
      <a:folHlink>
        <a:srgbClr val="00B0F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Mary</dc:creator>
</cp:coreProperties>
</file>